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65" r:id="rId3"/>
    <p:sldId id="343" r:id="rId4"/>
    <p:sldId id="275" r:id="rId5"/>
    <p:sldId id="279" r:id="rId6"/>
    <p:sldId id="277" r:id="rId7"/>
    <p:sldId id="283" r:id="rId8"/>
    <p:sldId id="293" r:id="rId9"/>
    <p:sldId id="326" r:id="rId10"/>
    <p:sldId id="291" r:id="rId11"/>
    <p:sldId id="295" r:id="rId12"/>
    <p:sldId id="300" r:id="rId13"/>
    <p:sldId id="301" r:id="rId14"/>
    <p:sldId id="311" r:id="rId15"/>
    <p:sldId id="314" r:id="rId16"/>
    <p:sldId id="339" r:id="rId17"/>
    <p:sldId id="310" r:id="rId18"/>
    <p:sldId id="309" r:id="rId19"/>
    <p:sldId id="308" r:id="rId20"/>
    <p:sldId id="312" r:id="rId21"/>
    <p:sldId id="305" r:id="rId22"/>
    <p:sldId id="306" r:id="rId23"/>
    <p:sldId id="307" r:id="rId24"/>
    <p:sldId id="328" r:id="rId25"/>
    <p:sldId id="317" r:id="rId26"/>
    <p:sldId id="341" r:id="rId27"/>
    <p:sldId id="316" r:id="rId28"/>
    <p:sldId id="329" r:id="rId29"/>
    <p:sldId id="318" r:id="rId30"/>
    <p:sldId id="330" r:id="rId31"/>
    <p:sldId id="331" r:id="rId32"/>
    <p:sldId id="323" r:id="rId33"/>
    <p:sldId id="332" r:id="rId34"/>
    <p:sldId id="334" r:id="rId35"/>
    <p:sldId id="335" r:id="rId36"/>
    <p:sldId id="336" r:id="rId37"/>
    <p:sldId id="337" r:id="rId38"/>
    <p:sldId id="338" r:id="rId39"/>
    <p:sldId id="32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380EAD-7D60-4F20-950A-2A1B494E8CC6}" v="32" dt="2024-08-02T19:22:57.6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55"/>
  </p:normalViewPr>
  <p:slideViewPr>
    <p:cSldViewPr snapToGrid="0">
      <p:cViewPr varScale="1">
        <p:scale>
          <a:sx n="112" d="100"/>
          <a:sy n="112" d="100"/>
        </p:scale>
        <p:origin x="7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xandria Reese" userId="f5493aa4-eb15-4dac-b9e9-367cf62a6d2d" providerId="ADAL" clId="{34380EAD-7D60-4F20-950A-2A1B494E8CC6}"/>
    <pc:docChg chg="undo custSel addSld delSld modSld sldOrd">
      <pc:chgData name="Elexandria Reese" userId="f5493aa4-eb15-4dac-b9e9-367cf62a6d2d" providerId="ADAL" clId="{34380EAD-7D60-4F20-950A-2A1B494E8CC6}" dt="2024-08-02T19:28:53.106" v="827" actId="255"/>
      <pc:docMkLst>
        <pc:docMk/>
      </pc:docMkLst>
      <pc:sldChg chg="addSp delSp modSp mod modNotesTx">
        <pc:chgData name="Elexandria Reese" userId="f5493aa4-eb15-4dac-b9e9-367cf62a6d2d" providerId="ADAL" clId="{34380EAD-7D60-4F20-950A-2A1B494E8CC6}" dt="2024-08-02T19:01:42.579" v="35"/>
        <pc:sldMkLst>
          <pc:docMk/>
          <pc:sldMk cId="0" sldId="257"/>
        </pc:sldMkLst>
        <pc:spChg chg="mod">
          <ac:chgData name="Elexandria Reese" userId="f5493aa4-eb15-4dac-b9e9-367cf62a6d2d" providerId="ADAL" clId="{34380EAD-7D60-4F20-950A-2A1B494E8CC6}" dt="2024-07-15T16:12:16.596" v="6" actId="1076"/>
          <ac:spMkLst>
            <pc:docMk/>
            <pc:sldMk cId="0" sldId="257"/>
            <ac:spMk id="67" creationId="{00000000-0000-0000-0000-000000000000}"/>
          </ac:spMkLst>
        </pc:spChg>
        <pc:spChg chg="mod">
          <ac:chgData name="Elexandria Reese" userId="f5493aa4-eb15-4dac-b9e9-367cf62a6d2d" providerId="ADAL" clId="{34380EAD-7D60-4F20-950A-2A1B494E8CC6}" dt="2024-07-15T16:12:32.969" v="13" actId="1076"/>
          <ac:spMkLst>
            <pc:docMk/>
            <pc:sldMk cId="0" sldId="257"/>
            <ac:spMk id="68" creationId="{00000000-0000-0000-0000-000000000000}"/>
          </ac:spMkLst>
        </pc:spChg>
        <pc:picChg chg="add mod">
          <ac:chgData name="Elexandria Reese" userId="f5493aa4-eb15-4dac-b9e9-367cf62a6d2d" providerId="ADAL" clId="{34380EAD-7D60-4F20-950A-2A1B494E8CC6}" dt="2024-08-02T19:01:05.588" v="33" actId="1076"/>
          <ac:picMkLst>
            <pc:docMk/>
            <pc:sldMk cId="0" sldId="257"/>
            <ac:picMk id="2" creationId="{9311134C-2A0D-921D-87C4-8B78DF3F1507}"/>
          </ac:picMkLst>
        </pc:picChg>
        <pc:picChg chg="del">
          <ac:chgData name="Elexandria Reese" userId="f5493aa4-eb15-4dac-b9e9-367cf62a6d2d" providerId="ADAL" clId="{34380EAD-7D60-4F20-950A-2A1B494E8CC6}" dt="2024-07-15T16:11:38.962" v="0" actId="478"/>
          <ac:picMkLst>
            <pc:docMk/>
            <pc:sldMk cId="0" sldId="257"/>
            <ac:picMk id="2" creationId="{B18642BE-49DD-E026-2FDA-814B0AE69DD3}"/>
          </ac:picMkLst>
        </pc:picChg>
        <pc:picChg chg="del">
          <ac:chgData name="Elexandria Reese" userId="f5493aa4-eb15-4dac-b9e9-367cf62a6d2d" providerId="ADAL" clId="{34380EAD-7D60-4F20-950A-2A1B494E8CC6}" dt="2024-08-02T19:00:53.101" v="30" actId="478"/>
          <ac:picMkLst>
            <pc:docMk/>
            <pc:sldMk cId="0" sldId="257"/>
            <ac:picMk id="69" creationId="{00000000-0000-0000-0000-000000000000}"/>
          </ac:picMkLst>
        </pc:picChg>
      </pc:sldChg>
      <pc:sldChg chg="modNotesTx">
        <pc:chgData name="Elexandria Reese" userId="f5493aa4-eb15-4dac-b9e9-367cf62a6d2d" providerId="ADAL" clId="{34380EAD-7D60-4F20-950A-2A1B494E8CC6}" dt="2024-08-02T19:01:45.372" v="36"/>
        <pc:sldMkLst>
          <pc:docMk/>
          <pc:sldMk cId="532930418" sldId="265"/>
        </pc:sldMkLst>
      </pc:sldChg>
      <pc:sldChg chg="ord">
        <pc:chgData name="Elexandria Reese" userId="f5493aa4-eb15-4dac-b9e9-367cf62a6d2d" providerId="ADAL" clId="{34380EAD-7D60-4F20-950A-2A1B494E8CC6}" dt="2024-07-24T15:45:59.548" v="15"/>
        <pc:sldMkLst>
          <pc:docMk/>
          <pc:sldMk cId="4153510452" sldId="275"/>
        </pc:sldMkLst>
      </pc:sldChg>
      <pc:sldChg chg="modSp mod">
        <pc:chgData name="Elexandria Reese" userId="f5493aa4-eb15-4dac-b9e9-367cf62a6d2d" providerId="ADAL" clId="{34380EAD-7D60-4F20-950A-2A1B494E8CC6}" dt="2024-08-02T19:02:22.116" v="37" actId="14100"/>
        <pc:sldMkLst>
          <pc:docMk/>
          <pc:sldMk cId="1490022847" sldId="279"/>
        </pc:sldMkLst>
        <pc:spChg chg="mod">
          <ac:chgData name="Elexandria Reese" userId="f5493aa4-eb15-4dac-b9e9-367cf62a6d2d" providerId="ADAL" clId="{34380EAD-7D60-4F20-950A-2A1B494E8CC6}" dt="2024-08-02T19:02:22.116" v="37" actId="14100"/>
          <ac:spMkLst>
            <pc:docMk/>
            <pc:sldMk cId="1490022847" sldId="279"/>
            <ac:spMk id="8" creationId="{AB6B29A7-ED0A-11E6-D17D-0727D9CC971E}"/>
          </ac:spMkLst>
        </pc:spChg>
      </pc:sldChg>
      <pc:sldChg chg="modSp">
        <pc:chgData name="Elexandria Reese" userId="f5493aa4-eb15-4dac-b9e9-367cf62a6d2d" providerId="ADAL" clId="{34380EAD-7D60-4F20-950A-2A1B494E8CC6}" dt="2024-07-24T16:04:28.128" v="28" actId="20577"/>
        <pc:sldMkLst>
          <pc:docMk/>
          <pc:sldMk cId="922725086" sldId="291"/>
        </pc:sldMkLst>
        <pc:spChg chg="mod">
          <ac:chgData name="Elexandria Reese" userId="f5493aa4-eb15-4dac-b9e9-367cf62a6d2d" providerId="ADAL" clId="{34380EAD-7D60-4F20-950A-2A1B494E8CC6}" dt="2024-07-24T16:03:39.648" v="22" actId="20577"/>
          <ac:spMkLst>
            <pc:docMk/>
            <pc:sldMk cId="922725086" sldId="291"/>
            <ac:spMk id="9" creationId="{B11D1869-B904-4B8F-689D-307703A58CA4}"/>
          </ac:spMkLst>
        </pc:spChg>
        <pc:spChg chg="mod">
          <ac:chgData name="Elexandria Reese" userId="f5493aa4-eb15-4dac-b9e9-367cf62a6d2d" providerId="ADAL" clId="{34380EAD-7D60-4F20-950A-2A1B494E8CC6}" dt="2024-07-24T16:04:10.184" v="25" actId="20577"/>
          <ac:spMkLst>
            <pc:docMk/>
            <pc:sldMk cId="922725086" sldId="291"/>
            <ac:spMk id="10" creationId="{F7322F81-C0D1-37C3-C9E4-5B552C7ECC2A}"/>
          </ac:spMkLst>
        </pc:spChg>
        <pc:spChg chg="mod">
          <ac:chgData name="Elexandria Reese" userId="f5493aa4-eb15-4dac-b9e9-367cf62a6d2d" providerId="ADAL" clId="{34380EAD-7D60-4F20-950A-2A1B494E8CC6}" dt="2024-07-24T16:04:28.128" v="28" actId="20577"/>
          <ac:spMkLst>
            <pc:docMk/>
            <pc:sldMk cId="922725086" sldId="291"/>
            <ac:spMk id="12" creationId="{500775A8-38A7-0009-DAFD-5FFD758A7608}"/>
          </ac:spMkLst>
        </pc:spChg>
      </pc:sldChg>
      <pc:sldChg chg="del">
        <pc:chgData name="Elexandria Reese" userId="f5493aa4-eb15-4dac-b9e9-367cf62a6d2d" providerId="ADAL" clId="{34380EAD-7D60-4F20-950A-2A1B494E8CC6}" dt="2024-08-02T19:04:00.107" v="118" actId="47"/>
        <pc:sldMkLst>
          <pc:docMk/>
          <pc:sldMk cId="3184720484" sldId="297"/>
        </pc:sldMkLst>
      </pc:sldChg>
      <pc:sldChg chg="modSp mod">
        <pc:chgData name="Elexandria Reese" userId="f5493aa4-eb15-4dac-b9e9-367cf62a6d2d" providerId="ADAL" clId="{34380EAD-7D60-4F20-950A-2A1B494E8CC6}" dt="2024-08-02T19:18:59.059" v="457" actId="6549"/>
        <pc:sldMkLst>
          <pc:docMk/>
          <pc:sldMk cId="571767702" sldId="305"/>
        </pc:sldMkLst>
        <pc:spChg chg="mod">
          <ac:chgData name="Elexandria Reese" userId="f5493aa4-eb15-4dac-b9e9-367cf62a6d2d" providerId="ADAL" clId="{34380EAD-7D60-4F20-950A-2A1B494E8CC6}" dt="2024-08-02T19:18:59.059" v="457" actId="6549"/>
          <ac:spMkLst>
            <pc:docMk/>
            <pc:sldMk cId="571767702" sldId="305"/>
            <ac:spMk id="9" creationId="{FDF92E2E-8199-7E05-8230-0C9B82E772C4}"/>
          </ac:spMkLst>
        </pc:spChg>
      </pc:sldChg>
      <pc:sldChg chg="modSp add mod ord">
        <pc:chgData name="Elexandria Reese" userId="f5493aa4-eb15-4dac-b9e9-367cf62a6d2d" providerId="ADAL" clId="{34380EAD-7D60-4F20-950A-2A1B494E8CC6}" dt="2024-08-02T19:19:14.881" v="459"/>
        <pc:sldMkLst>
          <pc:docMk/>
          <pc:sldMk cId="2059281670" sldId="306"/>
        </pc:sldMkLst>
        <pc:spChg chg="mod">
          <ac:chgData name="Elexandria Reese" userId="f5493aa4-eb15-4dac-b9e9-367cf62a6d2d" providerId="ADAL" clId="{34380EAD-7D60-4F20-950A-2A1B494E8CC6}" dt="2024-08-02T19:17:34.113" v="444" actId="20577"/>
          <ac:spMkLst>
            <pc:docMk/>
            <pc:sldMk cId="2059281670" sldId="306"/>
            <ac:spMk id="6" creationId="{B2DBAAAF-79A7-FC8A-A981-3CDBF4155289}"/>
          </ac:spMkLst>
        </pc:spChg>
        <pc:spChg chg="mod">
          <ac:chgData name="Elexandria Reese" userId="f5493aa4-eb15-4dac-b9e9-367cf62a6d2d" providerId="ADAL" clId="{34380EAD-7D60-4F20-950A-2A1B494E8CC6}" dt="2024-08-02T19:17:09.526" v="441" actId="6549"/>
          <ac:spMkLst>
            <pc:docMk/>
            <pc:sldMk cId="2059281670" sldId="306"/>
            <ac:spMk id="21" creationId="{563A8160-DDC5-95D4-F491-D1817F7191FF}"/>
          </ac:spMkLst>
        </pc:spChg>
      </pc:sldChg>
      <pc:sldChg chg="add ord">
        <pc:chgData name="Elexandria Reese" userId="f5493aa4-eb15-4dac-b9e9-367cf62a6d2d" providerId="ADAL" clId="{34380EAD-7D60-4F20-950A-2A1B494E8CC6}" dt="2024-08-02T19:19:37.101" v="461"/>
        <pc:sldMkLst>
          <pc:docMk/>
          <pc:sldMk cId="2154069704" sldId="307"/>
        </pc:sldMkLst>
      </pc:sldChg>
      <pc:sldChg chg="ord">
        <pc:chgData name="Elexandria Reese" userId="f5493aa4-eb15-4dac-b9e9-367cf62a6d2d" providerId="ADAL" clId="{34380EAD-7D60-4F20-950A-2A1B494E8CC6}" dt="2024-08-02T19:15:03.691" v="417"/>
        <pc:sldMkLst>
          <pc:docMk/>
          <pc:sldMk cId="2163142271" sldId="310"/>
        </pc:sldMkLst>
      </pc:sldChg>
      <pc:sldChg chg="ord">
        <pc:chgData name="Elexandria Reese" userId="f5493aa4-eb15-4dac-b9e9-367cf62a6d2d" providerId="ADAL" clId="{34380EAD-7D60-4F20-950A-2A1B494E8CC6}" dt="2024-08-02T19:14:13.310" v="412"/>
        <pc:sldMkLst>
          <pc:docMk/>
          <pc:sldMk cId="3441780245" sldId="311"/>
        </pc:sldMkLst>
      </pc:sldChg>
      <pc:sldChg chg="modSp mod">
        <pc:chgData name="Elexandria Reese" userId="f5493aa4-eb15-4dac-b9e9-367cf62a6d2d" providerId="ADAL" clId="{34380EAD-7D60-4F20-950A-2A1B494E8CC6}" dt="2024-08-02T19:13:07.451" v="410" actId="20577"/>
        <pc:sldMkLst>
          <pc:docMk/>
          <pc:sldMk cId="1264876145" sldId="312"/>
        </pc:sldMkLst>
        <pc:spChg chg="mod">
          <ac:chgData name="Elexandria Reese" userId="f5493aa4-eb15-4dac-b9e9-367cf62a6d2d" providerId="ADAL" clId="{34380EAD-7D60-4F20-950A-2A1B494E8CC6}" dt="2024-08-02T19:13:07.451" v="410" actId="20577"/>
          <ac:spMkLst>
            <pc:docMk/>
            <pc:sldMk cId="1264876145" sldId="312"/>
            <ac:spMk id="9" creationId="{6B4659AE-CFB2-BB3F-B81B-F41C86B99BA2}"/>
          </ac:spMkLst>
        </pc:spChg>
      </pc:sldChg>
      <pc:sldChg chg="modNotesTx">
        <pc:chgData name="Elexandria Reese" userId="f5493aa4-eb15-4dac-b9e9-367cf62a6d2d" providerId="ADAL" clId="{34380EAD-7D60-4F20-950A-2A1B494E8CC6}" dt="2024-08-02T19:06:50.021" v="258" actId="6549"/>
        <pc:sldMkLst>
          <pc:docMk/>
          <pc:sldMk cId="2260020846" sldId="317"/>
        </pc:sldMkLst>
      </pc:sldChg>
      <pc:sldChg chg="modNotesTx">
        <pc:chgData name="Elexandria Reese" userId="f5493aa4-eb15-4dac-b9e9-367cf62a6d2d" providerId="ADAL" clId="{34380EAD-7D60-4F20-950A-2A1B494E8CC6}" dt="2024-08-02T19:03:38.588" v="117" actId="20577"/>
        <pc:sldMkLst>
          <pc:docMk/>
          <pc:sldMk cId="757098638" sldId="321"/>
        </pc:sldMkLst>
      </pc:sldChg>
      <pc:sldChg chg="del">
        <pc:chgData name="Elexandria Reese" userId="f5493aa4-eb15-4dac-b9e9-367cf62a6d2d" providerId="ADAL" clId="{34380EAD-7D60-4F20-950A-2A1B494E8CC6}" dt="2024-08-02T19:14:37.071" v="413" actId="47"/>
        <pc:sldMkLst>
          <pc:docMk/>
          <pc:sldMk cId="4205162928" sldId="322"/>
        </pc:sldMkLst>
      </pc:sldChg>
      <pc:sldChg chg="del">
        <pc:chgData name="Elexandria Reese" userId="f5493aa4-eb15-4dac-b9e9-367cf62a6d2d" providerId="ADAL" clId="{34380EAD-7D60-4F20-950A-2A1B494E8CC6}" dt="2024-08-02T19:17:29.828" v="442" actId="47"/>
        <pc:sldMkLst>
          <pc:docMk/>
          <pc:sldMk cId="2479249252" sldId="325"/>
        </pc:sldMkLst>
      </pc:sldChg>
      <pc:sldChg chg="ord">
        <pc:chgData name="Elexandria Reese" userId="f5493aa4-eb15-4dac-b9e9-367cf62a6d2d" providerId="ADAL" clId="{34380EAD-7D60-4F20-950A-2A1B494E8CC6}" dt="2024-08-02T19:18:10.275" v="446"/>
        <pc:sldMkLst>
          <pc:docMk/>
          <pc:sldMk cId="1626640957" sldId="328"/>
        </pc:sldMkLst>
      </pc:sldChg>
      <pc:sldChg chg="modSp add mod">
        <pc:chgData name="Elexandria Reese" userId="f5493aa4-eb15-4dac-b9e9-367cf62a6d2d" providerId="ADAL" clId="{34380EAD-7D60-4F20-950A-2A1B494E8CC6}" dt="2024-08-02T19:10:18.913" v="310" actId="20577"/>
        <pc:sldMkLst>
          <pc:docMk/>
          <pc:sldMk cId="1831602839" sldId="339"/>
        </pc:sldMkLst>
        <pc:spChg chg="mod">
          <ac:chgData name="Elexandria Reese" userId="f5493aa4-eb15-4dac-b9e9-367cf62a6d2d" providerId="ADAL" clId="{34380EAD-7D60-4F20-950A-2A1B494E8CC6}" dt="2024-08-02T19:10:18.913" v="310" actId="20577"/>
          <ac:spMkLst>
            <pc:docMk/>
            <pc:sldMk cId="1831602839" sldId="339"/>
            <ac:spMk id="8" creationId="{EF45E91A-4112-9327-78EB-AF8F8600B26F}"/>
          </ac:spMkLst>
        </pc:spChg>
      </pc:sldChg>
      <pc:sldChg chg="new del">
        <pc:chgData name="Elexandria Reese" userId="f5493aa4-eb15-4dac-b9e9-367cf62a6d2d" providerId="ADAL" clId="{34380EAD-7D60-4F20-950A-2A1B494E8CC6}" dt="2024-08-02T19:22:13.287" v="468" actId="47"/>
        <pc:sldMkLst>
          <pc:docMk/>
          <pc:sldMk cId="3350360062" sldId="340"/>
        </pc:sldMkLst>
      </pc:sldChg>
      <pc:sldChg chg="new del">
        <pc:chgData name="Elexandria Reese" userId="f5493aa4-eb15-4dac-b9e9-367cf62a6d2d" providerId="ADAL" clId="{34380EAD-7D60-4F20-950A-2A1B494E8CC6}" dt="2024-08-02T19:21:25.781" v="463" actId="47"/>
        <pc:sldMkLst>
          <pc:docMk/>
          <pc:sldMk cId="3758154749" sldId="340"/>
        </pc:sldMkLst>
      </pc:sldChg>
      <pc:sldChg chg="addSp modSp add mod">
        <pc:chgData name="Elexandria Reese" userId="f5493aa4-eb15-4dac-b9e9-367cf62a6d2d" providerId="ADAL" clId="{34380EAD-7D60-4F20-950A-2A1B494E8CC6}" dt="2024-08-02T19:28:53.106" v="827" actId="255"/>
        <pc:sldMkLst>
          <pc:docMk/>
          <pc:sldMk cId="1682159228" sldId="341"/>
        </pc:sldMkLst>
        <pc:spChg chg="add mod">
          <ac:chgData name="Elexandria Reese" userId="f5493aa4-eb15-4dac-b9e9-367cf62a6d2d" providerId="ADAL" clId="{34380EAD-7D60-4F20-950A-2A1B494E8CC6}" dt="2024-08-02T19:22:40.152" v="473"/>
          <ac:spMkLst>
            <pc:docMk/>
            <pc:sldMk cId="1682159228" sldId="341"/>
            <ac:spMk id="5" creationId="{B0DDF71C-6E33-52E1-07C5-301C8FB9298F}"/>
          </ac:spMkLst>
        </pc:spChg>
        <pc:spChg chg="mod">
          <ac:chgData name="Elexandria Reese" userId="f5493aa4-eb15-4dac-b9e9-367cf62a6d2d" providerId="ADAL" clId="{34380EAD-7D60-4F20-950A-2A1B494E8CC6}" dt="2024-08-02T19:23:27.767" v="482"/>
          <ac:spMkLst>
            <pc:docMk/>
            <pc:sldMk cId="1682159228" sldId="341"/>
            <ac:spMk id="7" creationId="{00000000-0000-0000-0000-000000000000}"/>
          </ac:spMkLst>
        </pc:spChg>
        <pc:spChg chg="mod">
          <ac:chgData name="Elexandria Reese" userId="f5493aa4-eb15-4dac-b9e9-367cf62a6d2d" providerId="ADAL" clId="{34380EAD-7D60-4F20-950A-2A1B494E8CC6}" dt="2024-08-02T19:28:53.106" v="827" actId="255"/>
          <ac:spMkLst>
            <pc:docMk/>
            <pc:sldMk cId="1682159228" sldId="341"/>
            <ac:spMk id="8" creationId="{C2779C9C-1AEF-95E6-DAA2-13DE6E801AA2}"/>
          </ac:spMkLst>
        </pc:spChg>
        <pc:spChg chg="add mod">
          <ac:chgData name="Elexandria Reese" userId="f5493aa4-eb15-4dac-b9e9-367cf62a6d2d" providerId="ADAL" clId="{34380EAD-7D60-4F20-950A-2A1B494E8CC6}" dt="2024-08-02T19:22:45.629" v="475"/>
          <ac:spMkLst>
            <pc:docMk/>
            <pc:sldMk cId="1682159228" sldId="341"/>
            <ac:spMk id="9" creationId="{B4526136-934F-EBD4-AD00-F6C5CBFD3FEA}"/>
          </ac:spMkLst>
        </pc:spChg>
        <pc:spChg chg="add mod">
          <ac:chgData name="Elexandria Reese" userId="f5493aa4-eb15-4dac-b9e9-367cf62a6d2d" providerId="ADAL" clId="{34380EAD-7D60-4F20-950A-2A1B494E8CC6}" dt="2024-08-02T19:22:57.620" v="477"/>
          <ac:spMkLst>
            <pc:docMk/>
            <pc:sldMk cId="1682159228" sldId="341"/>
            <ac:spMk id="12" creationId="{0BB4C95C-FDA3-1745-CF01-608650A7BF23}"/>
          </ac:spMkLst>
        </pc:spChg>
        <pc:graphicFrameChg chg="add mod">
          <ac:chgData name="Elexandria Reese" userId="f5493aa4-eb15-4dac-b9e9-367cf62a6d2d" providerId="ADAL" clId="{34380EAD-7D60-4F20-950A-2A1B494E8CC6}" dt="2024-08-02T19:22:38.717" v="472"/>
          <ac:graphicFrameMkLst>
            <pc:docMk/>
            <pc:sldMk cId="1682159228" sldId="341"/>
            <ac:graphicFrameMk id="4" creationId="{0F5D28EC-177E-5AF4-BF5D-9C9C3DF87424}"/>
          </ac:graphicFrameMkLst>
        </pc:graphicFrameChg>
        <pc:graphicFrameChg chg="add mod">
          <ac:chgData name="Elexandria Reese" userId="f5493aa4-eb15-4dac-b9e9-367cf62a6d2d" providerId="ADAL" clId="{34380EAD-7D60-4F20-950A-2A1B494E8CC6}" dt="2024-08-02T19:22:44.359" v="474"/>
          <ac:graphicFrameMkLst>
            <pc:docMk/>
            <pc:sldMk cId="1682159228" sldId="341"/>
            <ac:graphicFrameMk id="6" creationId="{11F54D1A-F9F7-96BF-D407-043097263280}"/>
          </ac:graphicFrameMkLst>
        </pc:graphicFrameChg>
        <pc:graphicFrameChg chg="add mod">
          <ac:chgData name="Elexandria Reese" userId="f5493aa4-eb15-4dac-b9e9-367cf62a6d2d" providerId="ADAL" clId="{34380EAD-7D60-4F20-950A-2A1B494E8CC6}" dt="2024-08-02T19:22:55.956" v="476"/>
          <ac:graphicFrameMkLst>
            <pc:docMk/>
            <pc:sldMk cId="1682159228" sldId="341"/>
            <ac:graphicFrameMk id="10" creationId="{B1D12E26-F5FD-8C14-1A2D-DF7F772F6FE6}"/>
          </ac:graphicFrameMkLst>
        </pc:graphicFrameChg>
      </pc:sldChg>
      <pc:sldChg chg="add del">
        <pc:chgData name="Elexandria Reese" userId="f5493aa4-eb15-4dac-b9e9-367cf62a6d2d" providerId="ADAL" clId="{34380EAD-7D60-4F20-950A-2A1B494E8CC6}" dt="2024-08-02T19:22:04.752" v="466"/>
        <pc:sldMkLst>
          <pc:docMk/>
          <pc:sldMk cId="2891304824" sldId="341"/>
        </pc:sldMkLst>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EF91C4-46A8-4E38-971B-E8F7EE430D7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447FF03-AA30-4FA4-A182-E77D13CF88C2}">
      <dgm:prSet custT="1"/>
      <dgm:spPr/>
      <dgm:t>
        <a:bodyPr anchor="t"/>
        <a:lstStyle/>
        <a:p>
          <a:r>
            <a:rPr lang="en-US" sz="2400" b="1" u="sng" dirty="0"/>
            <a:t>Physical Abuse</a:t>
          </a:r>
        </a:p>
      </dgm:t>
    </dgm:pt>
    <dgm:pt modelId="{C965C03B-DFAD-4F51-8930-4431386A9A35}" type="parTrans" cxnId="{63C78E4A-7728-48A5-BB13-52ACAD95B5F1}">
      <dgm:prSet/>
      <dgm:spPr/>
      <dgm:t>
        <a:bodyPr/>
        <a:lstStyle/>
        <a:p>
          <a:endParaRPr lang="en-US"/>
        </a:p>
      </dgm:t>
    </dgm:pt>
    <dgm:pt modelId="{395CCBBD-F02D-4988-A50D-73D649A9B561}" type="sibTrans" cxnId="{63C78E4A-7728-48A5-BB13-52ACAD95B5F1}">
      <dgm:prSet/>
      <dgm:spPr/>
      <dgm:t>
        <a:bodyPr/>
        <a:lstStyle/>
        <a:p>
          <a:endParaRPr lang="en-US"/>
        </a:p>
      </dgm:t>
    </dgm:pt>
    <dgm:pt modelId="{1D5D835B-4132-4E51-81A2-CA477CD72F27}">
      <dgm:prSet custT="1"/>
      <dgm:spPr/>
      <dgm:t>
        <a:bodyPr anchor="t"/>
        <a:lstStyle/>
        <a:p>
          <a:r>
            <a:rPr lang="en-US" sz="2400" b="1" u="sng" dirty="0"/>
            <a:t>Verbal Abuse</a:t>
          </a:r>
        </a:p>
      </dgm:t>
    </dgm:pt>
    <dgm:pt modelId="{4EEC218B-5B24-4C4A-8F1B-C3426E419565}" type="parTrans" cxnId="{5DC8790B-A504-47D5-B3AF-8A2A5D782AF2}">
      <dgm:prSet/>
      <dgm:spPr/>
      <dgm:t>
        <a:bodyPr/>
        <a:lstStyle/>
        <a:p>
          <a:endParaRPr lang="en-US"/>
        </a:p>
      </dgm:t>
    </dgm:pt>
    <dgm:pt modelId="{720966A9-479F-4A06-A220-F8692E4E195A}" type="sibTrans" cxnId="{5DC8790B-A504-47D5-B3AF-8A2A5D782AF2}">
      <dgm:prSet/>
      <dgm:spPr/>
      <dgm:t>
        <a:bodyPr/>
        <a:lstStyle/>
        <a:p>
          <a:endParaRPr lang="en-US"/>
        </a:p>
      </dgm:t>
    </dgm:pt>
    <dgm:pt modelId="{F5C6EEC6-CC05-4AF5-865A-45AB783C6515}">
      <dgm:prSet custT="1"/>
      <dgm:spPr/>
      <dgm:t>
        <a:bodyPr anchor="t"/>
        <a:lstStyle/>
        <a:p>
          <a:r>
            <a:rPr lang="en-US" sz="2400" b="1" u="sng" dirty="0"/>
            <a:t>Extreme Jealousy</a:t>
          </a:r>
          <a:endParaRPr lang="en-US" sz="2400" dirty="0"/>
        </a:p>
      </dgm:t>
    </dgm:pt>
    <dgm:pt modelId="{C2DBF976-F658-4AA5-863C-FB8795B36B36}" type="parTrans" cxnId="{D150F75D-46EB-4012-B74D-875B3081D6A0}">
      <dgm:prSet/>
      <dgm:spPr/>
      <dgm:t>
        <a:bodyPr/>
        <a:lstStyle/>
        <a:p>
          <a:endParaRPr lang="en-US"/>
        </a:p>
      </dgm:t>
    </dgm:pt>
    <dgm:pt modelId="{7979501A-0AFB-4372-AF25-FDE3179A1B06}" type="sibTrans" cxnId="{D150F75D-46EB-4012-B74D-875B3081D6A0}">
      <dgm:prSet/>
      <dgm:spPr/>
      <dgm:t>
        <a:bodyPr/>
        <a:lstStyle/>
        <a:p>
          <a:endParaRPr lang="en-US"/>
        </a:p>
      </dgm:t>
    </dgm:pt>
    <dgm:pt modelId="{C8C62F54-A23B-4301-B8F1-4421502EF6B1}">
      <dgm:prSet custT="1"/>
      <dgm:spPr/>
      <dgm:t>
        <a:bodyPr anchor="t"/>
        <a:lstStyle/>
        <a:p>
          <a:r>
            <a:rPr lang="en-US" sz="2400" b="1" u="sng" dirty="0"/>
            <a:t>Isolation</a:t>
          </a:r>
        </a:p>
      </dgm:t>
    </dgm:pt>
    <dgm:pt modelId="{B8B17D34-5FB8-4757-A033-27E49D2575B5}" type="parTrans" cxnId="{570EA0AB-ED0F-468B-B41A-B1BD6FA2472F}">
      <dgm:prSet/>
      <dgm:spPr/>
      <dgm:t>
        <a:bodyPr/>
        <a:lstStyle/>
        <a:p>
          <a:endParaRPr lang="en-US"/>
        </a:p>
      </dgm:t>
    </dgm:pt>
    <dgm:pt modelId="{2CC05A97-9B24-4089-AF18-B15678974470}" type="sibTrans" cxnId="{570EA0AB-ED0F-468B-B41A-B1BD6FA2472F}">
      <dgm:prSet/>
      <dgm:spPr/>
      <dgm:t>
        <a:bodyPr/>
        <a:lstStyle/>
        <a:p>
          <a:endParaRPr lang="en-US"/>
        </a:p>
      </dgm:t>
    </dgm:pt>
    <dgm:pt modelId="{20BFF3AA-60D8-423A-AE45-34850114F4CD}">
      <dgm:prSet custT="1"/>
      <dgm:spPr/>
      <dgm:t>
        <a:bodyPr anchor="t"/>
        <a:lstStyle/>
        <a:p>
          <a:r>
            <a:rPr lang="en-US" sz="2400" b="1" u="sng" dirty="0"/>
            <a:t>Controlling</a:t>
          </a:r>
          <a:endParaRPr lang="en-US" sz="2400" dirty="0"/>
        </a:p>
      </dgm:t>
    </dgm:pt>
    <dgm:pt modelId="{6843F0C2-72AA-41D9-BB27-AEC71A68422A}" type="parTrans" cxnId="{762140C3-17F3-4F56-885F-11F0E0798EC6}">
      <dgm:prSet/>
      <dgm:spPr/>
      <dgm:t>
        <a:bodyPr/>
        <a:lstStyle/>
        <a:p>
          <a:endParaRPr lang="en-US"/>
        </a:p>
      </dgm:t>
    </dgm:pt>
    <dgm:pt modelId="{0A886166-0F04-438F-B958-EFDE8E814DFD}" type="sibTrans" cxnId="{762140C3-17F3-4F56-885F-11F0E0798EC6}">
      <dgm:prSet/>
      <dgm:spPr/>
      <dgm:t>
        <a:bodyPr/>
        <a:lstStyle/>
        <a:p>
          <a:endParaRPr lang="en-US"/>
        </a:p>
      </dgm:t>
    </dgm:pt>
    <dgm:pt modelId="{C803F8B8-101D-4713-894A-0B7CBD42DBEA}">
      <dgm:prSet custT="1"/>
      <dgm:spPr/>
      <dgm:t>
        <a:bodyPr anchor="t"/>
        <a:lstStyle/>
        <a:p>
          <a:r>
            <a:rPr lang="en-US" sz="2400" b="1" u="sng" dirty="0"/>
            <a:t>Electronic</a:t>
          </a:r>
          <a:endParaRPr lang="en-US" sz="2400" dirty="0"/>
        </a:p>
      </dgm:t>
    </dgm:pt>
    <dgm:pt modelId="{E4E17442-1963-412B-A0E9-408C050D3EA6}" type="parTrans" cxnId="{66CC3C0B-2A5E-4FB2-B079-CBCAE2C4CF31}">
      <dgm:prSet/>
      <dgm:spPr/>
      <dgm:t>
        <a:bodyPr/>
        <a:lstStyle/>
        <a:p>
          <a:endParaRPr lang="en-US"/>
        </a:p>
      </dgm:t>
    </dgm:pt>
    <dgm:pt modelId="{747BCB5F-0A4E-44C2-9D46-467097ACAD8F}" type="sibTrans" cxnId="{66CC3C0B-2A5E-4FB2-B079-CBCAE2C4CF31}">
      <dgm:prSet/>
      <dgm:spPr/>
      <dgm:t>
        <a:bodyPr/>
        <a:lstStyle/>
        <a:p>
          <a:endParaRPr lang="en-US"/>
        </a:p>
      </dgm:t>
    </dgm:pt>
    <dgm:pt modelId="{F6335055-B7F9-42CB-9C7A-72414874124B}" type="pres">
      <dgm:prSet presAssocID="{4DEF91C4-46A8-4E38-971B-E8F7EE430D71}" presName="diagram" presStyleCnt="0">
        <dgm:presLayoutVars>
          <dgm:dir/>
          <dgm:resizeHandles val="exact"/>
        </dgm:presLayoutVars>
      </dgm:prSet>
      <dgm:spPr/>
    </dgm:pt>
    <dgm:pt modelId="{536F0693-32D0-464A-BDD6-F02727BF1523}" type="pres">
      <dgm:prSet presAssocID="{9447FF03-AA30-4FA4-A182-E77D13CF88C2}" presName="node" presStyleLbl="node1" presStyleIdx="0" presStyleCnt="6">
        <dgm:presLayoutVars>
          <dgm:bulletEnabled val="1"/>
        </dgm:presLayoutVars>
      </dgm:prSet>
      <dgm:spPr/>
    </dgm:pt>
    <dgm:pt modelId="{340612FF-18F7-4FAA-836F-BB1B14E951F0}" type="pres">
      <dgm:prSet presAssocID="{395CCBBD-F02D-4988-A50D-73D649A9B561}" presName="sibTrans" presStyleCnt="0"/>
      <dgm:spPr/>
    </dgm:pt>
    <dgm:pt modelId="{37775BCE-4E14-4AD3-B514-B1EB8B739B90}" type="pres">
      <dgm:prSet presAssocID="{1D5D835B-4132-4E51-81A2-CA477CD72F27}" presName="node" presStyleLbl="node1" presStyleIdx="1" presStyleCnt="6">
        <dgm:presLayoutVars>
          <dgm:bulletEnabled val="1"/>
        </dgm:presLayoutVars>
      </dgm:prSet>
      <dgm:spPr/>
    </dgm:pt>
    <dgm:pt modelId="{FF8A31EE-FD7B-4C6D-AF01-95F493599A12}" type="pres">
      <dgm:prSet presAssocID="{720966A9-479F-4A06-A220-F8692E4E195A}" presName="sibTrans" presStyleCnt="0"/>
      <dgm:spPr/>
    </dgm:pt>
    <dgm:pt modelId="{5B4810E4-B701-48D8-90AD-5D98A56D4C1D}" type="pres">
      <dgm:prSet presAssocID="{F5C6EEC6-CC05-4AF5-865A-45AB783C6515}" presName="node" presStyleLbl="node1" presStyleIdx="2" presStyleCnt="6">
        <dgm:presLayoutVars>
          <dgm:bulletEnabled val="1"/>
        </dgm:presLayoutVars>
      </dgm:prSet>
      <dgm:spPr/>
    </dgm:pt>
    <dgm:pt modelId="{7A23F60F-82FD-44AF-9351-02E0663071B7}" type="pres">
      <dgm:prSet presAssocID="{7979501A-0AFB-4372-AF25-FDE3179A1B06}" presName="sibTrans" presStyleCnt="0"/>
      <dgm:spPr/>
    </dgm:pt>
    <dgm:pt modelId="{2DDEE185-3A72-403B-8EAD-2331F2D4CF6F}" type="pres">
      <dgm:prSet presAssocID="{C8C62F54-A23B-4301-B8F1-4421502EF6B1}" presName="node" presStyleLbl="node1" presStyleIdx="3" presStyleCnt="6">
        <dgm:presLayoutVars>
          <dgm:bulletEnabled val="1"/>
        </dgm:presLayoutVars>
      </dgm:prSet>
      <dgm:spPr/>
    </dgm:pt>
    <dgm:pt modelId="{CDFAE3AC-61F4-4A73-9678-CAE0359DF34A}" type="pres">
      <dgm:prSet presAssocID="{2CC05A97-9B24-4089-AF18-B15678974470}" presName="sibTrans" presStyleCnt="0"/>
      <dgm:spPr/>
    </dgm:pt>
    <dgm:pt modelId="{85B94C32-4E21-4414-BE92-91366D8BA26B}" type="pres">
      <dgm:prSet presAssocID="{20BFF3AA-60D8-423A-AE45-34850114F4CD}" presName="node" presStyleLbl="node1" presStyleIdx="4" presStyleCnt="6">
        <dgm:presLayoutVars>
          <dgm:bulletEnabled val="1"/>
        </dgm:presLayoutVars>
      </dgm:prSet>
      <dgm:spPr/>
    </dgm:pt>
    <dgm:pt modelId="{144B2E96-EE65-4FB7-8ADF-472220F3FBCF}" type="pres">
      <dgm:prSet presAssocID="{0A886166-0F04-438F-B958-EFDE8E814DFD}" presName="sibTrans" presStyleCnt="0"/>
      <dgm:spPr/>
    </dgm:pt>
    <dgm:pt modelId="{0F9F6CD8-9B31-48AF-9E6B-AD004563C0E8}" type="pres">
      <dgm:prSet presAssocID="{C803F8B8-101D-4713-894A-0B7CBD42DBEA}" presName="node" presStyleLbl="node1" presStyleIdx="5" presStyleCnt="6">
        <dgm:presLayoutVars>
          <dgm:bulletEnabled val="1"/>
        </dgm:presLayoutVars>
      </dgm:prSet>
      <dgm:spPr/>
    </dgm:pt>
  </dgm:ptLst>
  <dgm:cxnLst>
    <dgm:cxn modelId="{66CC3C0B-2A5E-4FB2-B079-CBCAE2C4CF31}" srcId="{4DEF91C4-46A8-4E38-971B-E8F7EE430D71}" destId="{C803F8B8-101D-4713-894A-0B7CBD42DBEA}" srcOrd="5" destOrd="0" parTransId="{E4E17442-1963-412B-A0E9-408C050D3EA6}" sibTransId="{747BCB5F-0A4E-44C2-9D46-467097ACAD8F}"/>
    <dgm:cxn modelId="{5DC8790B-A504-47D5-B3AF-8A2A5D782AF2}" srcId="{4DEF91C4-46A8-4E38-971B-E8F7EE430D71}" destId="{1D5D835B-4132-4E51-81A2-CA477CD72F27}" srcOrd="1" destOrd="0" parTransId="{4EEC218B-5B24-4C4A-8F1B-C3426E419565}" sibTransId="{720966A9-479F-4A06-A220-F8692E4E195A}"/>
    <dgm:cxn modelId="{38787F0D-E790-4719-9D36-81F23452863D}" type="presOf" srcId="{20BFF3AA-60D8-423A-AE45-34850114F4CD}" destId="{85B94C32-4E21-4414-BE92-91366D8BA26B}" srcOrd="0" destOrd="0" presId="urn:microsoft.com/office/officeart/2005/8/layout/default"/>
    <dgm:cxn modelId="{45979D23-A671-4B36-9B5B-3C68C809C6B0}" type="presOf" srcId="{F5C6EEC6-CC05-4AF5-865A-45AB783C6515}" destId="{5B4810E4-B701-48D8-90AD-5D98A56D4C1D}" srcOrd="0" destOrd="0" presId="urn:microsoft.com/office/officeart/2005/8/layout/default"/>
    <dgm:cxn modelId="{37CED53D-4A9B-4C85-9D3A-EE4E398AFC7D}" type="presOf" srcId="{C803F8B8-101D-4713-894A-0B7CBD42DBEA}" destId="{0F9F6CD8-9B31-48AF-9E6B-AD004563C0E8}" srcOrd="0" destOrd="0" presId="urn:microsoft.com/office/officeart/2005/8/layout/default"/>
    <dgm:cxn modelId="{9DEBBD42-DA8D-4148-B035-C7CE4FD4FB46}" type="presOf" srcId="{4DEF91C4-46A8-4E38-971B-E8F7EE430D71}" destId="{F6335055-B7F9-42CB-9C7A-72414874124B}" srcOrd="0" destOrd="0" presId="urn:microsoft.com/office/officeart/2005/8/layout/default"/>
    <dgm:cxn modelId="{63C78E4A-7728-48A5-BB13-52ACAD95B5F1}" srcId="{4DEF91C4-46A8-4E38-971B-E8F7EE430D71}" destId="{9447FF03-AA30-4FA4-A182-E77D13CF88C2}" srcOrd="0" destOrd="0" parTransId="{C965C03B-DFAD-4F51-8930-4431386A9A35}" sibTransId="{395CCBBD-F02D-4988-A50D-73D649A9B561}"/>
    <dgm:cxn modelId="{D150F75D-46EB-4012-B74D-875B3081D6A0}" srcId="{4DEF91C4-46A8-4E38-971B-E8F7EE430D71}" destId="{F5C6EEC6-CC05-4AF5-865A-45AB783C6515}" srcOrd="2" destOrd="0" parTransId="{C2DBF976-F658-4AA5-863C-FB8795B36B36}" sibTransId="{7979501A-0AFB-4372-AF25-FDE3179A1B06}"/>
    <dgm:cxn modelId="{8724AE8A-9A60-43D0-9C4D-C936778723B4}" type="presOf" srcId="{C8C62F54-A23B-4301-B8F1-4421502EF6B1}" destId="{2DDEE185-3A72-403B-8EAD-2331F2D4CF6F}" srcOrd="0" destOrd="0" presId="urn:microsoft.com/office/officeart/2005/8/layout/default"/>
    <dgm:cxn modelId="{E2431A99-D0BD-4B80-BF29-E74E98FFD0AA}" type="presOf" srcId="{1D5D835B-4132-4E51-81A2-CA477CD72F27}" destId="{37775BCE-4E14-4AD3-B514-B1EB8B739B90}" srcOrd="0" destOrd="0" presId="urn:microsoft.com/office/officeart/2005/8/layout/default"/>
    <dgm:cxn modelId="{570EA0AB-ED0F-468B-B41A-B1BD6FA2472F}" srcId="{4DEF91C4-46A8-4E38-971B-E8F7EE430D71}" destId="{C8C62F54-A23B-4301-B8F1-4421502EF6B1}" srcOrd="3" destOrd="0" parTransId="{B8B17D34-5FB8-4757-A033-27E49D2575B5}" sibTransId="{2CC05A97-9B24-4089-AF18-B15678974470}"/>
    <dgm:cxn modelId="{762140C3-17F3-4F56-885F-11F0E0798EC6}" srcId="{4DEF91C4-46A8-4E38-971B-E8F7EE430D71}" destId="{20BFF3AA-60D8-423A-AE45-34850114F4CD}" srcOrd="4" destOrd="0" parTransId="{6843F0C2-72AA-41D9-BB27-AEC71A68422A}" sibTransId="{0A886166-0F04-438F-B958-EFDE8E814DFD}"/>
    <dgm:cxn modelId="{CD90AFC7-1082-4F65-AD76-1A97CEDFF3D1}" type="presOf" srcId="{9447FF03-AA30-4FA4-A182-E77D13CF88C2}" destId="{536F0693-32D0-464A-BDD6-F02727BF1523}" srcOrd="0" destOrd="0" presId="urn:microsoft.com/office/officeart/2005/8/layout/default"/>
    <dgm:cxn modelId="{C311F7A5-F5FF-40B0-A565-F90463FE4786}" type="presParOf" srcId="{F6335055-B7F9-42CB-9C7A-72414874124B}" destId="{536F0693-32D0-464A-BDD6-F02727BF1523}" srcOrd="0" destOrd="0" presId="urn:microsoft.com/office/officeart/2005/8/layout/default"/>
    <dgm:cxn modelId="{63C08DB0-4456-4D6A-9DB4-A5FAA93C87FA}" type="presParOf" srcId="{F6335055-B7F9-42CB-9C7A-72414874124B}" destId="{340612FF-18F7-4FAA-836F-BB1B14E951F0}" srcOrd="1" destOrd="0" presId="urn:microsoft.com/office/officeart/2005/8/layout/default"/>
    <dgm:cxn modelId="{B10CACF2-45ED-449E-A307-EB1BEF7DDC60}" type="presParOf" srcId="{F6335055-B7F9-42CB-9C7A-72414874124B}" destId="{37775BCE-4E14-4AD3-B514-B1EB8B739B90}" srcOrd="2" destOrd="0" presId="urn:microsoft.com/office/officeart/2005/8/layout/default"/>
    <dgm:cxn modelId="{7B44CB90-2660-462D-9C2E-CDD70324ADA3}" type="presParOf" srcId="{F6335055-B7F9-42CB-9C7A-72414874124B}" destId="{FF8A31EE-FD7B-4C6D-AF01-95F493599A12}" srcOrd="3" destOrd="0" presId="urn:microsoft.com/office/officeart/2005/8/layout/default"/>
    <dgm:cxn modelId="{89E393B3-AA35-464F-88D7-214A9D25202D}" type="presParOf" srcId="{F6335055-B7F9-42CB-9C7A-72414874124B}" destId="{5B4810E4-B701-48D8-90AD-5D98A56D4C1D}" srcOrd="4" destOrd="0" presId="urn:microsoft.com/office/officeart/2005/8/layout/default"/>
    <dgm:cxn modelId="{49F175C5-E359-4109-9703-A882A5725656}" type="presParOf" srcId="{F6335055-B7F9-42CB-9C7A-72414874124B}" destId="{7A23F60F-82FD-44AF-9351-02E0663071B7}" srcOrd="5" destOrd="0" presId="urn:microsoft.com/office/officeart/2005/8/layout/default"/>
    <dgm:cxn modelId="{81A4909A-1FDF-428F-BDC9-7DD628F987FC}" type="presParOf" srcId="{F6335055-B7F9-42CB-9C7A-72414874124B}" destId="{2DDEE185-3A72-403B-8EAD-2331F2D4CF6F}" srcOrd="6" destOrd="0" presId="urn:microsoft.com/office/officeart/2005/8/layout/default"/>
    <dgm:cxn modelId="{57CCA2A7-F30D-47F2-B2D1-32E2C7F3EADB}" type="presParOf" srcId="{F6335055-B7F9-42CB-9C7A-72414874124B}" destId="{CDFAE3AC-61F4-4A73-9678-CAE0359DF34A}" srcOrd="7" destOrd="0" presId="urn:microsoft.com/office/officeart/2005/8/layout/default"/>
    <dgm:cxn modelId="{C7E9E287-F7D6-4565-B355-B138E2007AA5}" type="presParOf" srcId="{F6335055-B7F9-42CB-9C7A-72414874124B}" destId="{85B94C32-4E21-4414-BE92-91366D8BA26B}" srcOrd="8" destOrd="0" presId="urn:microsoft.com/office/officeart/2005/8/layout/default"/>
    <dgm:cxn modelId="{CDC91CEF-8908-4596-BA40-E360B45C3799}" type="presParOf" srcId="{F6335055-B7F9-42CB-9C7A-72414874124B}" destId="{144B2E96-EE65-4FB7-8ADF-472220F3FBCF}" srcOrd="9" destOrd="0" presId="urn:microsoft.com/office/officeart/2005/8/layout/default"/>
    <dgm:cxn modelId="{E2EA9DDF-392E-4DEC-98B9-8A83C83B6884}" type="presParOf" srcId="{F6335055-B7F9-42CB-9C7A-72414874124B}" destId="{0F9F6CD8-9B31-48AF-9E6B-AD004563C0E8}"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F84F16-0C08-4188-8000-874AF0D1031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022AD41-ADB5-4597-BAA6-9EC58C5DBA65}">
      <dgm:prSet/>
      <dgm:spPr/>
      <dgm:t>
        <a:bodyPr/>
        <a:lstStyle/>
        <a:p>
          <a:r>
            <a:rPr lang="en-US" dirty="0"/>
            <a:t>MEDICAL EXAM RIGHT AWAY</a:t>
          </a:r>
        </a:p>
      </dgm:t>
    </dgm:pt>
    <dgm:pt modelId="{4E75FE67-C846-47E1-B22A-76D6B8B0C863}" type="parTrans" cxnId="{9FB7418F-0D7B-4B56-9A71-63847F925EB5}">
      <dgm:prSet/>
      <dgm:spPr/>
      <dgm:t>
        <a:bodyPr/>
        <a:lstStyle/>
        <a:p>
          <a:endParaRPr lang="en-US"/>
        </a:p>
      </dgm:t>
    </dgm:pt>
    <dgm:pt modelId="{AC6C2700-C093-49F0-8152-86D302872E1D}" type="sibTrans" cxnId="{9FB7418F-0D7B-4B56-9A71-63847F925EB5}">
      <dgm:prSet/>
      <dgm:spPr/>
      <dgm:t>
        <a:bodyPr/>
        <a:lstStyle/>
        <a:p>
          <a:endParaRPr lang="en-US"/>
        </a:p>
      </dgm:t>
    </dgm:pt>
    <dgm:pt modelId="{01820E5F-08CB-4AD4-B08A-7165F7F49744}">
      <dgm:prSet/>
      <dgm:spPr/>
      <dgm:t>
        <a:bodyPr/>
        <a:lstStyle/>
        <a:p>
          <a:r>
            <a:rPr lang="en-US" dirty="0">
              <a:solidFill>
                <a:srgbClr val="002060"/>
              </a:solidFill>
            </a:rPr>
            <a:t>DON’T SHOWER</a:t>
          </a:r>
        </a:p>
      </dgm:t>
    </dgm:pt>
    <dgm:pt modelId="{6D5875B9-BF8D-42F2-8024-4DB1A711B391}" type="parTrans" cxnId="{388446EF-97FB-4425-9BDA-24C88D70ABCA}">
      <dgm:prSet/>
      <dgm:spPr/>
      <dgm:t>
        <a:bodyPr/>
        <a:lstStyle/>
        <a:p>
          <a:endParaRPr lang="en-US"/>
        </a:p>
      </dgm:t>
    </dgm:pt>
    <dgm:pt modelId="{07F9EA5F-C174-490D-AA48-05884F4AE259}" type="sibTrans" cxnId="{388446EF-97FB-4425-9BDA-24C88D70ABCA}">
      <dgm:prSet/>
      <dgm:spPr/>
      <dgm:t>
        <a:bodyPr/>
        <a:lstStyle/>
        <a:p>
          <a:endParaRPr lang="en-US"/>
        </a:p>
      </dgm:t>
    </dgm:pt>
    <dgm:pt modelId="{7F10C616-A34C-4C72-912D-F951D0CB1DED}">
      <dgm:prSet/>
      <dgm:spPr/>
      <dgm:t>
        <a:bodyPr/>
        <a:lstStyle/>
        <a:p>
          <a:r>
            <a:rPr lang="en-US" dirty="0">
              <a:solidFill>
                <a:srgbClr val="002060"/>
              </a:solidFill>
            </a:rPr>
            <a:t>DON’T THROWING AWAY ITEMS (CONDOMS)</a:t>
          </a:r>
        </a:p>
      </dgm:t>
    </dgm:pt>
    <dgm:pt modelId="{5DD9287A-BB51-44BA-BDF4-61DBF6358E8B}" type="parTrans" cxnId="{DE49969D-557E-438B-8DDE-DE58559E7338}">
      <dgm:prSet/>
      <dgm:spPr/>
      <dgm:t>
        <a:bodyPr/>
        <a:lstStyle/>
        <a:p>
          <a:endParaRPr lang="en-US"/>
        </a:p>
      </dgm:t>
    </dgm:pt>
    <dgm:pt modelId="{A3C9B27F-3931-494E-BEF1-EBF3D2C53614}" type="sibTrans" cxnId="{DE49969D-557E-438B-8DDE-DE58559E7338}">
      <dgm:prSet/>
      <dgm:spPr/>
      <dgm:t>
        <a:bodyPr/>
        <a:lstStyle/>
        <a:p>
          <a:endParaRPr lang="en-US"/>
        </a:p>
      </dgm:t>
    </dgm:pt>
    <dgm:pt modelId="{B5CC83EC-5CE8-42A2-BE9F-144712AC48BC}">
      <dgm:prSet/>
      <dgm:spPr/>
      <dgm:t>
        <a:bodyPr/>
        <a:lstStyle/>
        <a:p>
          <a:r>
            <a:rPr lang="en-US" dirty="0">
              <a:solidFill>
                <a:srgbClr val="002060"/>
              </a:solidFill>
            </a:rPr>
            <a:t>DON’T WASH CLOTHES OR SHEETS</a:t>
          </a:r>
        </a:p>
      </dgm:t>
    </dgm:pt>
    <dgm:pt modelId="{3CE4C400-CC10-4284-9921-DF7751CDC75E}" type="parTrans" cxnId="{C4C12D62-B1FD-4944-A0DA-53FC6723BDA7}">
      <dgm:prSet/>
      <dgm:spPr/>
      <dgm:t>
        <a:bodyPr/>
        <a:lstStyle/>
        <a:p>
          <a:endParaRPr lang="en-US"/>
        </a:p>
      </dgm:t>
    </dgm:pt>
    <dgm:pt modelId="{BD1A64BF-2AE6-4DAC-9262-46894F2AEC50}" type="sibTrans" cxnId="{C4C12D62-B1FD-4944-A0DA-53FC6723BDA7}">
      <dgm:prSet/>
      <dgm:spPr/>
      <dgm:t>
        <a:bodyPr/>
        <a:lstStyle/>
        <a:p>
          <a:endParaRPr lang="en-US"/>
        </a:p>
      </dgm:t>
    </dgm:pt>
    <dgm:pt modelId="{325B3859-BCBD-4713-BAAA-EC35A14F9489}">
      <dgm:prSet/>
      <dgm:spPr/>
      <dgm:t>
        <a:bodyPr/>
        <a:lstStyle/>
        <a:p>
          <a:r>
            <a:rPr lang="en-US"/>
            <a:t>SAVE ELECTRONIC EVIDENCE</a:t>
          </a:r>
        </a:p>
      </dgm:t>
    </dgm:pt>
    <dgm:pt modelId="{228BE09F-FE42-4D05-9E90-9D6FC9E2BFB5}" type="parTrans" cxnId="{1A41AE19-B6CF-4371-90BC-F9DD205D1C4A}">
      <dgm:prSet/>
      <dgm:spPr/>
      <dgm:t>
        <a:bodyPr/>
        <a:lstStyle/>
        <a:p>
          <a:endParaRPr lang="en-US"/>
        </a:p>
      </dgm:t>
    </dgm:pt>
    <dgm:pt modelId="{80B549B1-8A7C-41EF-8F90-D2E01E4A5D95}" type="sibTrans" cxnId="{1A41AE19-B6CF-4371-90BC-F9DD205D1C4A}">
      <dgm:prSet/>
      <dgm:spPr/>
      <dgm:t>
        <a:bodyPr/>
        <a:lstStyle/>
        <a:p>
          <a:endParaRPr lang="en-US"/>
        </a:p>
      </dgm:t>
    </dgm:pt>
    <dgm:pt modelId="{BE8553B7-549D-426E-A43A-D416566C8B17}">
      <dgm:prSet/>
      <dgm:spPr/>
      <dgm:t>
        <a:bodyPr/>
        <a:lstStyle/>
        <a:p>
          <a:r>
            <a:rPr lang="en-US" dirty="0">
              <a:solidFill>
                <a:srgbClr val="002060"/>
              </a:solidFill>
            </a:rPr>
            <a:t>TEXT	</a:t>
          </a:r>
        </a:p>
      </dgm:t>
    </dgm:pt>
    <dgm:pt modelId="{E5CA4CFA-D581-4A9B-AF63-EA0CFD31D1A0}" type="parTrans" cxnId="{6E4EFBCB-D79C-4CEA-8FC1-5319720953EC}">
      <dgm:prSet/>
      <dgm:spPr/>
      <dgm:t>
        <a:bodyPr/>
        <a:lstStyle/>
        <a:p>
          <a:endParaRPr lang="en-US"/>
        </a:p>
      </dgm:t>
    </dgm:pt>
    <dgm:pt modelId="{C51554BB-F95F-4CF7-A91E-E3F0F96CE1DA}" type="sibTrans" cxnId="{6E4EFBCB-D79C-4CEA-8FC1-5319720953EC}">
      <dgm:prSet/>
      <dgm:spPr/>
      <dgm:t>
        <a:bodyPr/>
        <a:lstStyle/>
        <a:p>
          <a:endParaRPr lang="en-US"/>
        </a:p>
      </dgm:t>
    </dgm:pt>
    <dgm:pt modelId="{8E120770-CE2E-4662-8CC0-12D35BAE8C5C}">
      <dgm:prSet/>
      <dgm:spPr/>
      <dgm:t>
        <a:bodyPr/>
        <a:lstStyle/>
        <a:p>
          <a:r>
            <a:rPr lang="en-US" dirty="0">
              <a:solidFill>
                <a:srgbClr val="002060"/>
              </a:solidFill>
            </a:rPr>
            <a:t>SOCIAL MEDIA</a:t>
          </a:r>
        </a:p>
      </dgm:t>
    </dgm:pt>
    <dgm:pt modelId="{4122A114-2A35-435A-895E-A59E0A138DF9}" type="parTrans" cxnId="{14BCBC76-3258-4EC8-BC0D-8518BD51CDFA}">
      <dgm:prSet/>
      <dgm:spPr/>
      <dgm:t>
        <a:bodyPr/>
        <a:lstStyle/>
        <a:p>
          <a:endParaRPr lang="en-US"/>
        </a:p>
      </dgm:t>
    </dgm:pt>
    <dgm:pt modelId="{E65C3F2C-3F05-4D6D-A2CB-BD684247D30B}" type="sibTrans" cxnId="{14BCBC76-3258-4EC8-BC0D-8518BD51CDFA}">
      <dgm:prSet/>
      <dgm:spPr/>
      <dgm:t>
        <a:bodyPr/>
        <a:lstStyle/>
        <a:p>
          <a:endParaRPr lang="en-US"/>
        </a:p>
      </dgm:t>
    </dgm:pt>
    <dgm:pt modelId="{BF7863D5-EAAE-41EC-AE27-3D6152A49D2B}">
      <dgm:prSet/>
      <dgm:spPr/>
      <dgm:t>
        <a:bodyPr/>
        <a:lstStyle/>
        <a:p>
          <a:r>
            <a:rPr lang="en-US" dirty="0">
              <a:solidFill>
                <a:srgbClr val="002060"/>
              </a:solidFill>
            </a:rPr>
            <a:t>EMAIL MESSAGES</a:t>
          </a:r>
        </a:p>
      </dgm:t>
    </dgm:pt>
    <dgm:pt modelId="{A816C7BF-DD92-4C7A-9B23-302EDF1DE23A}" type="parTrans" cxnId="{A93EE13B-CF9C-45BC-BC20-660684AA276E}">
      <dgm:prSet/>
      <dgm:spPr/>
      <dgm:t>
        <a:bodyPr/>
        <a:lstStyle/>
        <a:p>
          <a:endParaRPr lang="en-US"/>
        </a:p>
      </dgm:t>
    </dgm:pt>
    <dgm:pt modelId="{39D79950-B3EE-4937-9AB5-22046DD62C08}" type="sibTrans" cxnId="{A93EE13B-CF9C-45BC-BC20-660684AA276E}">
      <dgm:prSet/>
      <dgm:spPr/>
      <dgm:t>
        <a:bodyPr/>
        <a:lstStyle/>
        <a:p>
          <a:endParaRPr lang="en-US"/>
        </a:p>
      </dgm:t>
    </dgm:pt>
    <dgm:pt modelId="{4579020F-C4BF-45E3-9EDC-90DF3D3DEC0E}">
      <dgm:prSet/>
      <dgm:spPr/>
      <dgm:t>
        <a:bodyPr/>
        <a:lstStyle/>
        <a:p>
          <a:r>
            <a:rPr lang="en-US"/>
            <a:t>REPORT IT!</a:t>
          </a:r>
        </a:p>
      </dgm:t>
    </dgm:pt>
    <dgm:pt modelId="{A67E12A9-0A18-4C53-A708-1B21972B2AEE}" type="parTrans" cxnId="{3C5BB80C-F142-4A21-9CED-49B8811BD793}">
      <dgm:prSet/>
      <dgm:spPr/>
      <dgm:t>
        <a:bodyPr/>
        <a:lstStyle/>
        <a:p>
          <a:endParaRPr lang="en-US"/>
        </a:p>
      </dgm:t>
    </dgm:pt>
    <dgm:pt modelId="{5EDC2FAB-4885-4F7A-B2C4-9BC0D33D1902}" type="sibTrans" cxnId="{3C5BB80C-F142-4A21-9CED-49B8811BD793}">
      <dgm:prSet/>
      <dgm:spPr/>
      <dgm:t>
        <a:bodyPr/>
        <a:lstStyle/>
        <a:p>
          <a:endParaRPr lang="en-US"/>
        </a:p>
      </dgm:t>
    </dgm:pt>
    <dgm:pt modelId="{7FB9FFE8-1772-4F57-B4C7-980296ED0A2B}" type="pres">
      <dgm:prSet presAssocID="{F8F84F16-0C08-4188-8000-874AF0D10313}" presName="linear" presStyleCnt="0">
        <dgm:presLayoutVars>
          <dgm:animLvl val="lvl"/>
          <dgm:resizeHandles val="exact"/>
        </dgm:presLayoutVars>
      </dgm:prSet>
      <dgm:spPr/>
    </dgm:pt>
    <dgm:pt modelId="{FAA39683-E6E3-4C59-B671-D8A5F8EBBA83}" type="pres">
      <dgm:prSet presAssocID="{6022AD41-ADB5-4597-BAA6-9EC58C5DBA65}" presName="parentText" presStyleLbl="node1" presStyleIdx="0" presStyleCnt="3">
        <dgm:presLayoutVars>
          <dgm:chMax val="0"/>
          <dgm:bulletEnabled val="1"/>
        </dgm:presLayoutVars>
      </dgm:prSet>
      <dgm:spPr/>
    </dgm:pt>
    <dgm:pt modelId="{D80ACAD3-E8C5-4499-87D6-823E0C6C25CB}" type="pres">
      <dgm:prSet presAssocID="{6022AD41-ADB5-4597-BAA6-9EC58C5DBA65}" presName="childText" presStyleLbl="revTx" presStyleIdx="0" presStyleCnt="2">
        <dgm:presLayoutVars>
          <dgm:bulletEnabled val="1"/>
        </dgm:presLayoutVars>
      </dgm:prSet>
      <dgm:spPr/>
    </dgm:pt>
    <dgm:pt modelId="{FB6C72C9-AFA6-42EE-B65E-C1DB69E99677}" type="pres">
      <dgm:prSet presAssocID="{325B3859-BCBD-4713-BAAA-EC35A14F9489}" presName="parentText" presStyleLbl="node1" presStyleIdx="1" presStyleCnt="3">
        <dgm:presLayoutVars>
          <dgm:chMax val="0"/>
          <dgm:bulletEnabled val="1"/>
        </dgm:presLayoutVars>
      </dgm:prSet>
      <dgm:spPr/>
    </dgm:pt>
    <dgm:pt modelId="{4254EE62-CCB9-4136-BA70-DC3A120F6314}" type="pres">
      <dgm:prSet presAssocID="{325B3859-BCBD-4713-BAAA-EC35A14F9489}" presName="childText" presStyleLbl="revTx" presStyleIdx="1" presStyleCnt="2">
        <dgm:presLayoutVars>
          <dgm:bulletEnabled val="1"/>
        </dgm:presLayoutVars>
      </dgm:prSet>
      <dgm:spPr/>
    </dgm:pt>
    <dgm:pt modelId="{909A5776-434F-4557-A6A8-493E40E1705C}" type="pres">
      <dgm:prSet presAssocID="{4579020F-C4BF-45E3-9EDC-90DF3D3DEC0E}" presName="parentText" presStyleLbl="node1" presStyleIdx="2" presStyleCnt="3">
        <dgm:presLayoutVars>
          <dgm:chMax val="0"/>
          <dgm:bulletEnabled val="1"/>
        </dgm:presLayoutVars>
      </dgm:prSet>
      <dgm:spPr/>
    </dgm:pt>
  </dgm:ptLst>
  <dgm:cxnLst>
    <dgm:cxn modelId="{2BC72D0B-69CE-42AC-B937-0884620DD46B}" type="presOf" srcId="{4579020F-C4BF-45E3-9EDC-90DF3D3DEC0E}" destId="{909A5776-434F-4557-A6A8-493E40E1705C}" srcOrd="0" destOrd="0" presId="urn:microsoft.com/office/officeart/2005/8/layout/vList2"/>
    <dgm:cxn modelId="{3C5BB80C-F142-4A21-9CED-49B8811BD793}" srcId="{F8F84F16-0C08-4188-8000-874AF0D10313}" destId="{4579020F-C4BF-45E3-9EDC-90DF3D3DEC0E}" srcOrd="2" destOrd="0" parTransId="{A67E12A9-0A18-4C53-A708-1B21972B2AEE}" sibTransId="{5EDC2FAB-4885-4F7A-B2C4-9BC0D33D1902}"/>
    <dgm:cxn modelId="{1A41AE19-B6CF-4371-90BC-F9DD205D1C4A}" srcId="{F8F84F16-0C08-4188-8000-874AF0D10313}" destId="{325B3859-BCBD-4713-BAAA-EC35A14F9489}" srcOrd="1" destOrd="0" parTransId="{228BE09F-FE42-4D05-9E90-9D6FC9E2BFB5}" sibTransId="{80B549B1-8A7C-41EF-8F90-D2E01E4A5D95}"/>
    <dgm:cxn modelId="{A9D2B61A-FD22-40FB-8139-CBBCCF194B4A}" type="presOf" srcId="{F8F84F16-0C08-4188-8000-874AF0D10313}" destId="{7FB9FFE8-1772-4F57-B4C7-980296ED0A2B}" srcOrd="0" destOrd="0" presId="urn:microsoft.com/office/officeart/2005/8/layout/vList2"/>
    <dgm:cxn modelId="{8C807B23-EAFA-48E9-9D06-D2A932C50776}" type="presOf" srcId="{BF7863D5-EAAE-41EC-AE27-3D6152A49D2B}" destId="{4254EE62-CCB9-4136-BA70-DC3A120F6314}" srcOrd="0" destOrd="2" presId="urn:microsoft.com/office/officeart/2005/8/layout/vList2"/>
    <dgm:cxn modelId="{46C0F12B-6655-414E-968A-A2B7744A70E7}" type="presOf" srcId="{BE8553B7-549D-426E-A43A-D416566C8B17}" destId="{4254EE62-CCB9-4136-BA70-DC3A120F6314}" srcOrd="0" destOrd="0" presId="urn:microsoft.com/office/officeart/2005/8/layout/vList2"/>
    <dgm:cxn modelId="{A93EE13B-CF9C-45BC-BC20-660684AA276E}" srcId="{325B3859-BCBD-4713-BAAA-EC35A14F9489}" destId="{BF7863D5-EAAE-41EC-AE27-3D6152A49D2B}" srcOrd="2" destOrd="0" parTransId="{A816C7BF-DD92-4C7A-9B23-302EDF1DE23A}" sibTransId="{39D79950-B3EE-4937-9AB5-22046DD62C08}"/>
    <dgm:cxn modelId="{56FEDB3E-EA7B-4C7F-9DF8-4429934E0220}" type="presOf" srcId="{B5CC83EC-5CE8-42A2-BE9F-144712AC48BC}" destId="{D80ACAD3-E8C5-4499-87D6-823E0C6C25CB}" srcOrd="0" destOrd="2" presId="urn:microsoft.com/office/officeart/2005/8/layout/vList2"/>
    <dgm:cxn modelId="{8B96EE5E-9F96-402A-967A-5659F681322A}" type="presOf" srcId="{7F10C616-A34C-4C72-912D-F951D0CB1DED}" destId="{D80ACAD3-E8C5-4499-87D6-823E0C6C25CB}" srcOrd="0" destOrd="1" presId="urn:microsoft.com/office/officeart/2005/8/layout/vList2"/>
    <dgm:cxn modelId="{C4C12D62-B1FD-4944-A0DA-53FC6723BDA7}" srcId="{6022AD41-ADB5-4597-BAA6-9EC58C5DBA65}" destId="{B5CC83EC-5CE8-42A2-BE9F-144712AC48BC}" srcOrd="2" destOrd="0" parTransId="{3CE4C400-CC10-4284-9921-DF7751CDC75E}" sibTransId="{BD1A64BF-2AE6-4DAC-9262-46894F2AEC50}"/>
    <dgm:cxn modelId="{14BCBC76-3258-4EC8-BC0D-8518BD51CDFA}" srcId="{325B3859-BCBD-4713-BAAA-EC35A14F9489}" destId="{8E120770-CE2E-4662-8CC0-12D35BAE8C5C}" srcOrd="1" destOrd="0" parTransId="{4122A114-2A35-435A-895E-A59E0A138DF9}" sibTransId="{E65C3F2C-3F05-4D6D-A2CB-BD684247D30B}"/>
    <dgm:cxn modelId="{9FB7418F-0D7B-4B56-9A71-63847F925EB5}" srcId="{F8F84F16-0C08-4188-8000-874AF0D10313}" destId="{6022AD41-ADB5-4597-BAA6-9EC58C5DBA65}" srcOrd="0" destOrd="0" parTransId="{4E75FE67-C846-47E1-B22A-76D6B8B0C863}" sibTransId="{AC6C2700-C093-49F0-8152-86D302872E1D}"/>
    <dgm:cxn modelId="{DE49969D-557E-438B-8DDE-DE58559E7338}" srcId="{6022AD41-ADB5-4597-BAA6-9EC58C5DBA65}" destId="{7F10C616-A34C-4C72-912D-F951D0CB1DED}" srcOrd="1" destOrd="0" parTransId="{5DD9287A-BB51-44BA-BDF4-61DBF6358E8B}" sibTransId="{A3C9B27F-3931-494E-BEF1-EBF3D2C53614}"/>
    <dgm:cxn modelId="{239869A8-3859-4519-AF25-734BC1DCE2ED}" type="presOf" srcId="{01820E5F-08CB-4AD4-B08A-7165F7F49744}" destId="{D80ACAD3-E8C5-4499-87D6-823E0C6C25CB}" srcOrd="0" destOrd="0" presId="urn:microsoft.com/office/officeart/2005/8/layout/vList2"/>
    <dgm:cxn modelId="{6E4EFBCB-D79C-4CEA-8FC1-5319720953EC}" srcId="{325B3859-BCBD-4713-BAAA-EC35A14F9489}" destId="{BE8553B7-549D-426E-A43A-D416566C8B17}" srcOrd="0" destOrd="0" parTransId="{E5CA4CFA-D581-4A9B-AF63-EA0CFD31D1A0}" sibTransId="{C51554BB-F95F-4CF7-A91E-E3F0F96CE1DA}"/>
    <dgm:cxn modelId="{30A779EA-F75B-4BAE-8447-C6FDE7A2948C}" type="presOf" srcId="{6022AD41-ADB5-4597-BAA6-9EC58C5DBA65}" destId="{FAA39683-E6E3-4C59-B671-D8A5F8EBBA83}" srcOrd="0" destOrd="0" presId="urn:microsoft.com/office/officeart/2005/8/layout/vList2"/>
    <dgm:cxn modelId="{2787B5EE-824B-4586-B75F-C97FDB4ED14E}" type="presOf" srcId="{325B3859-BCBD-4713-BAAA-EC35A14F9489}" destId="{FB6C72C9-AFA6-42EE-B65E-C1DB69E99677}" srcOrd="0" destOrd="0" presId="urn:microsoft.com/office/officeart/2005/8/layout/vList2"/>
    <dgm:cxn modelId="{388446EF-97FB-4425-9BDA-24C88D70ABCA}" srcId="{6022AD41-ADB5-4597-BAA6-9EC58C5DBA65}" destId="{01820E5F-08CB-4AD4-B08A-7165F7F49744}" srcOrd="0" destOrd="0" parTransId="{6D5875B9-BF8D-42F2-8024-4DB1A711B391}" sibTransId="{07F9EA5F-C174-490D-AA48-05884F4AE259}"/>
    <dgm:cxn modelId="{8C69E9FB-2E6A-4595-A0E9-A5D64A7308CD}" type="presOf" srcId="{8E120770-CE2E-4662-8CC0-12D35BAE8C5C}" destId="{4254EE62-CCB9-4136-BA70-DC3A120F6314}" srcOrd="0" destOrd="1" presId="urn:microsoft.com/office/officeart/2005/8/layout/vList2"/>
    <dgm:cxn modelId="{6438BFCE-D865-4583-8BE1-88E5A1836945}" type="presParOf" srcId="{7FB9FFE8-1772-4F57-B4C7-980296ED0A2B}" destId="{FAA39683-E6E3-4C59-B671-D8A5F8EBBA83}" srcOrd="0" destOrd="0" presId="urn:microsoft.com/office/officeart/2005/8/layout/vList2"/>
    <dgm:cxn modelId="{48299C26-2FAA-451A-A2C2-723803A09DEA}" type="presParOf" srcId="{7FB9FFE8-1772-4F57-B4C7-980296ED0A2B}" destId="{D80ACAD3-E8C5-4499-87D6-823E0C6C25CB}" srcOrd="1" destOrd="0" presId="urn:microsoft.com/office/officeart/2005/8/layout/vList2"/>
    <dgm:cxn modelId="{6EB3F813-322C-45A3-90C6-E7B95DDA1292}" type="presParOf" srcId="{7FB9FFE8-1772-4F57-B4C7-980296ED0A2B}" destId="{FB6C72C9-AFA6-42EE-B65E-C1DB69E99677}" srcOrd="2" destOrd="0" presId="urn:microsoft.com/office/officeart/2005/8/layout/vList2"/>
    <dgm:cxn modelId="{4BE2BD84-E4D5-403B-942E-D724DE940B6C}" type="presParOf" srcId="{7FB9FFE8-1772-4F57-B4C7-980296ED0A2B}" destId="{4254EE62-CCB9-4136-BA70-DC3A120F6314}" srcOrd="3" destOrd="0" presId="urn:microsoft.com/office/officeart/2005/8/layout/vList2"/>
    <dgm:cxn modelId="{D2FFF2CB-160F-47A2-9A36-84F88BEECE07}" type="presParOf" srcId="{7FB9FFE8-1772-4F57-B4C7-980296ED0A2B}" destId="{909A5776-434F-4557-A6A8-493E40E1705C}"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29D9EC-AD41-4537-AD5A-E4694F4B717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60FF2AE-0343-489D-BEC3-4384F3324029}">
      <dgm:prSet/>
      <dgm:spPr/>
      <dgm:t>
        <a:bodyPr/>
        <a:lstStyle/>
        <a:p>
          <a:pPr>
            <a:defRPr cap="all"/>
          </a:pPr>
          <a:r>
            <a:rPr lang="en-US"/>
            <a:t>NO CONTACT DIRECTIVES</a:t>
          </a:r>
        </a:p>
      </dgm:t>
    </dgm:pt>
    <dgm:pt modelId="{25AAA81D-1F8A-49E0-BE1A-ACAF52C009C6}" type="parTrans" cxnId="{C305D768-BB2A-4A50-816D-D551922896AB}">
      <dgm:prSet/>
      <dgm:spPr/>
      <dgm:t>
        <a:bodyPr/>
        <a:lstStyle/>
        <a:p>
          <a:endParaRPr lang="en-US"/>
        </a:p>
      </dgm:t>
    </dgm:pt>
    <dgm:pt modelId="{998587FF-7577-46E2-815E-22597DAB88DA}" type="sibTrans" cxnId="{C305D768-BB2A-4A50-816D-D551922896AB}">
      <dgm:prSet/>
      <dgm:spPr/>
      <dgm:t>
        <a:bodyPr/>
        <a:lstStyle/>
        <a:p>
          <a:endParaRPr lang="en-US"/>
        </a:p>
      </dgm:t>
    </dgm:pt>
    <dgm:pt modelId="{675887D6-DBFF-437A-8687-E1D629CB5A30}">
      <dgm:prSet/>
      <dgm:spPr/>
      <dgm:t>
        <a:bodyPr/>
        <a:lstStyle/>
        <a:p>
          <a:pPr>
            <a:defRPr cap="all"/>
          </a:pPr>
          <a:r>
            <a:rPr lang="en-US"/>
            <a:t>SAFETY PLANNING</a:t>
          </a:r>
        </a:p>
      </dgm:t>
    </dgm:pt>
    <dgm:pt modelId="{44CAEC47-E874-42B6-A0EF-4818F0B53B3D}" type="parTrans" cxnId="{EAB047D6-2F97-4BA6-AD24-CE3F2CCE331F}">
      <dgm:prSet/>
      <dgm:spPr/>
      <dgm:t>
        <a:bodyPr/>
        <a:lstStyle/>
        <a:p>
          <a:endParaRPr lang="en-US"/>
        </a:p>
      </dgm:t>
    </dgm:pt>
    <dgm:pt modelId="{6AD1A392-AA81-4913-812C-85BA0232DF37}" type="sibTrans" cxnId="{EAB047D6-2F97-4BA6-AD24-CE3F2CCE331F}">
      <dgm:prSet/>
      <dgm:spPr/>
      <dgm:t>
        <a:bodyPr/>
        <a:lstStyle/>
        <a:p>
          <a:endParaRPr lang="en-US"/>
        </a:p>
      </dgm:t>
    </dgm:pt>
    <dgm:pt modelId="{C72E4254-80D6-45E3-A5D2-79E825AD2973}">
      <dgm:prSet/>
      <dgm:spPr/>
      <dgm:t>
        <a:bodyPr/>
        <a:lstStyle/>
        <a:p>
          <a:pPr>
            <a:defRPr cap="all"/>
          </a:pPr>
          <a:r>
            <a:rPr lang="en-US"/>
            <a:t>SCHEDULE CHANGES (ACADEMIC OR WORK)</a:t>
          </a:r>
        </a:p>
      </dgm:t>
    </dgm:pt>
    <dgm:pt modelId="{59A736AC-BDDD-477B-B6B8-971B7ED41826}" type="parTrans" cxnId="{C5BCA60F-4B1F-43E9-A968-2B3AB0B4BEEC}">
      <dgm:prSet/>
      <dgm:spPr/>
      <dgm:t>
        <a:bodyPr/>
        <a:lstStyle/>
        <a:p>
          <a:endParaRPr lang="en-US"/>
        </a:p>
      </dgm:t>
    </dgm:pt>
    <dgm:pt modelId="{D08D946A-8934-4A4A-8358-2950E240C491}" type="sibTrans" cxnId="{C5BCA60F-4B1F-43E9-A968-2B3AB0B4BEEC}">
      <dgm:prSet/>
      <dgm:spPr/>
      <dgm:t>
        <a:bodyPr/>
        <a:lstStyle/>
        <a:p>
          <a:endParaRPr lang="en-US"/>
        </a:p>
      </dgm:t>
    </dgm:pt>
    <dgm:pt modelId="{B90D5517-648C-4DB2-824D-5BBFEAFD6E8F}">
      <dgm:prSet/>
      <dgm:spPr/>
      <dgm:t>
        <a:bodyPr/>
        <a:lstStyle/>
        <a:p>
          <a:pPr>
            <a:defRPr cap="all"/>
          </a:pPr>
          <a:r>
            <a:rPr lang="en-US"/>
            <a:t>ON CAMPUS HOUSING CHANGES</a:t>
          </a:r>
        </a:p>
      </dgm:t>
    </dgm:pt>
    <dgm:pt modelId="{1DC4874A-B9F3-4065-BFA7-D8C179112513}" type="parTrans" cxnId="{95866331-EBD2-4D30-94FD-C883C3F1BD23}">
      <dgm:prSet/>
      <dgm:spPr/>
      <dgm:t>
        <a:bodyPr/>
        <a:lstStyle/>
        <a:p>
          <a:endParaRPr lang="en-US"/>
        </a:p>
      </dgm:t>
    </dgm:pt>
    <dgm:pt modelId="{ED1E4806-1A59-4038-8D1F-8EC2624F8325}" type="sibTrans" cxnId="{95866331-EBD2-4D30-94FD-C883C3F1BD23}">
      <dgm:prSet/>
      <dgm:spPr/>
      <dgm:t>
        <a:bodyPr/>
        <a:lstStyle/>
        <a:p>
          <a:endParaRPr lang="en-US"/>
        </a:p>
      </dgm:t>
    </dgm:pt>
    <dgm:pt modelId="{E5D9BEA8-EE8F-4769-A59C-20E679476BAA}">
      <dgm:prSet/>
      <dgm:spPr/>
      <dgm:t>
        <a:bodyPr/>
        <a:lstStyle/>
        <a:p>
          <a:pPr>
            <a:defRPr cap="all"/>
          </a:pPr>
          <a:r>
            <a:rPr lang="en-US"/>
            <a:t>RESTRICTIONS</a:t>
          </a:r>
        </a:p>
      </dgm:t>
    </dgm:pt>
    <dgm:pt modelId="{8FD80496-1C18-4EAC-BEA5-B2D4F91B8171}" type="parTrans" cxnId="{45369FB7-F9F2-43D1-B047-8BE72F014112}">
      <dgm:prSet/>
      <dgm:spPr/>
      <dgm:t>
        <a:bodyPr/>
        <a:lstStyle/>
        <a:p>
          <a:endParaRPr lang="en-US"/>
        </a:p>
      </dgm:t>
    </dgm:pt>
    <dgm:pt modelId="{5B675966-7AA0-4137-A7F3-8701A7B90431}" type="sibTrans" cxnId="{45369FB7-F9F2-43D1-B047-8BE72F014112}">
      <dgm:prSet/>
      <dgm:spPr/>
      <dgm:t>
        <a:bodyPr/>
        <a:lstStyle/>
        <a:p>
          <a:endParaRPr lang="en-US"/>
        </a:p>
      </dgm:t>
    </dgm:pt>
    <dgm:pt modelId="{46C62D52-4B30-449F-84F5-8BD4879413AB}">
      <dgm:prSet/>
      <dgm:spPr/>
      <dgm:t>
        <a:bodyPr/>
        <a:lstStyle/>
        <a:p>
          <a:pPr>
            <a:defRPr cap="all"/>
          </a:pPr>
          <a:r>
            <a:rPr lang="en-US"/>
            <a:t>EMERGENCY REMOVAL / SUSPENSIONS</a:t>
          </a:r>
        </a:p>
      </dgm:t>
    </dgm:pt>
    <dgm:pt modelId="{FE3BCFB0-698B-4553-AC19-554176E1114F}" type="parTrans" cxnId="{8FECAA9F-5E14-4E06-8538-7653E42E237D}">
      <dgm:prSet/>
      <dgm:spPr/>
      <dgm:t>
        <a:bodyPr/>
        <a:lstStyle/>
        <a:p>
          <a:endParaRPr lang="en-US"/>
        </a:p>
      </dgm:t>
    </dgm:pt>
    <dgm:pt modelId="{3BB9455E-9D25-4B92-AB44-180848693545}" type="sibTrans" cxnId="{8FECAA9F-5E14-4E06-8538-7653E42E237D}">
      <dgm:prSet/>
      <dgm:spPr/>
      <dgm:t>
        <a:bodyPr/>
        <a:lstStyle/>
        <a:p>
          <a:endParaRPr lang="en-US"/>
        </a:p>
      </dgm:t>
    </dgm:pt>
    <dgm:pt modelId="{22612BED-6451-4314-AEEF-94A35A01C9C1}" type="pres">
      <dgm:prSet presAssocID="{8D29D9EC-AD41-4537-AD5A-E4694F4B717E}" presName="root" presStyleCnt="0">
        <dgm:presLayoutVars>
          <dgm:dir/>
          <dgm:resizeHandles val="exact"/>
        </dgm:presLayoutVars>
      </dgm:prSet>
      <dgm:spPr/>
    </dgm:pt>
    <dgm:pt modelId="{29B80B36-A335-4577-87D7-6A7553D14831}" type="pres">
      <dgm:prSet presAssocID="{B60FF2AE-0343-489D-BEC3-4384F3324029}" presName="compNode" presStyleCnt="0"/>
      <dgm:spPr/>
    </dgm:pt>
    <dgm:pt modelId="{C1B80B04-A0C1-4C51-A083-EF5386B42CC9}" type="pres">
      <dgm:prSet presAssocID="{B60FF2AE-0343-489D-BEC3-4384F3324029}" presName="iconBgRect" presStyleLbl="bgShp" presStyleIdx="0" presStyleCnt="6"/>
      <dgm:spPr/>
    </dgm:pt>
    <dgm:pt modelId="{24F2F404-9534-4EA0-B6F0-75FC35CC1405}" type="pres">
      <dgm:prSet presAssocID="{B60FF2AE-0343-489D-BEC3-4384F332402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A0601F2F-DB11-4D02-9446-612B360D48CA}" type="pres">
      <dgm:prSet presAssocID="{B60FF2AE-0343-489D-BEC3-4384F3324029}" presName="spaceRect" presStyleCnt="0"/>
      <dgm:spPr/>
    </dgm:pt>
    <dgm:pt modelId="{BAD3AA6C-3CE0-4AD7-A88F-CD331ECB8EE8}" type="pres">
      <dgm:prSet presAssocID="{B60FF2AE-0343-489D-BEC3-4384F3324029}" presName="textRect" presStyleLbl="revTx" presStyleIdx="0" presStyleCnt="6">
        <dgm:presLayoutVars>
          <dgm:chMax val="1"/>
          <dgm:chPref val="1"/>
        </dgm:presLayoutVars>
      </dgm:prSet>
      <dgm:spPr/>
    </dgm:pt>
    <dgm:pt modelId="{D996DDC5-2E35-4E45-B47D-1D0AA92EBBE9}" type="pres">
      <dgm:prSet presAssocID="{998587FF-7577-46E2-815E-22597DAB88DA}" presName="sibTrans" presStyleCnt="0"/>
      <dgm:spPr/>
    </dgm:pt>
    <dgm:pt modelId="{B88ACDD3-1E04-493F-8228-FC1A4F940814}" type="pres">
      <dgm:prSet presAssocID="{675887D6-DBFF-437A-8687-E1D629CB5A30}" presName="compNode" presStyleCnt="0"/>
      <dgm:spPr/>
    </dgm:pt>
    <dgm:pt modelId="{213E8911-A86A-4825-BF87-8380D07F95D5}" type="pres">
      <dgm:prSet presAssocID="{675887D6-DBFF-437A-8687-E1D629CB5A30}" presName="iconBgRect" presStyleLbl="bgShp" presStyleIdx="1" presStyleCnt="6"/>
      <dgm:spPr/>
    </dgm:pt>
    <dgm:pt modelId="{68EB05CC-2A8B-4277-B418-B43BBE93A54D}" type="pres">
      <dgm:prSet presAssocID="{675887D6-DBFF-437A-8687-E1D629CB5A3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B93084A7-1BA1-49F9-BB18-B9A89EF784F8}" type="pres">
      <dgm:prSet presAssocID="{675887D6-DBFF-437A-8687-E1D629CB5A30}" presName="spaceRect" presStyleCnt="0"/>
      <dgm:spPr/>
    </dgm:pt>
    <dgm:pt modelId="{427F3ED4-6497-4D88-87CE-B835F70A80A1}" type="pres">
      <dgm:prSet presAssocID="{675887D6-DBFF-437A-8687-E1D629CB5A30}" presName="textRect" presStyleLbl="revTx" presStyleIdx="1" presStyleCnt="6">
        <dgm:presLayoutVars>
          <dgm:chMax val="1"/>
          <dgm:chPref val="1"/>
        </dgm:presLayoutVars>
      </dgm:prSet>
      <dgm:spPr/>
    </dgm:pt>
    <dgm:pt modelId="{AB993EA2-C872-4DBF-B295-44820FB19AE1}" type="pres">
      <dgm:prSet presAssocID="{6AD1A392-AA81-4913-812C-85BA0232DF37}" presName="sibTrans" presStyleCnt="0"/>
      <dgm:spPr/>
    </dgm:pt>
    <dgm:pt modelId="{4C41BE64-E04D-4AB1-A4E8-83CF5ACEC4B1}" type="pres">
      <dgm:prSet presAssocID="{C72E4254-80D6-45E3-A5D2-79E825AD2973}" presName="compNode" presStyleCnt="0"/>
      <dgm:spPr/>
    </dgm:pt>
    <dgm:pt modelId="{1701ACAA-CA99-4E6B-AC9E-75641A58297C}" type="pres">
      <dgm:prSet presAssocID="{C72E4254-80D6-45E3-A5D2-79E825AD2973}" presName="iconBgRect" presStyleLbl="bgShp" presStyleIdx="2" presStyleCnt="6"/>
      <dgm:spPr/>
    </dgm:pt>
    <dgm:pt modelId="{2517AA0C-43E6-4B50-9E2D-CE7352871B20}" type="pres">
      <dgm:prSet presAssocID="{C72E4254-80D6-45E3-A5D2-79E825AD297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21CCA8BF-959C-4B57-A6AE-6FC2F36A4ECB}" type="pres">
      <dgm:prSet presAssocID="{C72E4254-80D6-45E3-A5D2-79E825AD2973}" presName="spaceRect" presStyleCnt="0"/>
      <dgm:spPr/>
    </dgm:pt>
    <dgm:pt modelId="{8FA2CB21-5BE4-474D-9960-09D3BC0925BB}" type="pres">
      <dgm:prSet presAssocID="{C72E4254-80D6-45E3-A5D2-79E825AD2973}" presName="textRect" presStyleLbl="revTx" presStyleIdx="2" presStyleCnt="6">
        <dgm:presLayoutVars>
          <dgm:chMax val="1"/>
          <dgm:chPref val="1"/>
        </dgm:presLayoutVars>
      </dgm:prSet>
      <dgm:spPr/>
    </dgm:pt>
    <dgm:pt modelId="{7682802F-E5E8-428B-BE32-802358EF692E}" type="pres">
      <dgm:prSet presAssocID="{D08D946A-8934-4A4A-8358-2950E240C491}" presName="sibTrans" presStyleCnt="0"/>
      <dgm:spPr/>
    </dgm:pt>
    <dgm:pt modelId="{9D838D91-B072-4535-AF2F-50FEA22E4AEC}" type="pres">
      <dgm:prSet presAssocID="{B90D5517-648C-4DB2-824D-5BBFEAFD6E8F}" presName="compNode" presStyleCnt="0"/>
      <dgm:spPr/>
    </dgm:pt>
    <dgm:pt modelId="{10A4BACB-3B8E-46DB-ABD3-94B7DF6ECA0A}" type="pres">
      <dgm:prSet presAssocID="{B90D5517-648C-4DB2-824D-5BBFEAFD6E8F}" presName="iconBgRect" presStyleLbl="bgShp" presStyleIdx="3" presStyleCnt="6"/>
      <dgm:spPr/>
    </dgm:pt>
    <dgm:pt modelId="{722D9885-7530-4677-A164-4ED05B13460B}" type="pres">
      <dgm:prSet presAssocID="{B90D5517-648C-4DB2-824D-5BBFEAFD6E8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66033FD4-5C99-4560-9AD0-FBB7E06D00A4}" type="pres">
      <dgm:prSet presAssocID="{B90D5517-648C-4DB2-824D-5BBFEAFD6E8F}" presName="spaceRect" presStyleCnt="0"/>
      <dgm:spPr/>
    </dgm:pt>
    <dgm:pt modelId="{B39ACF04-B621-45AC-839E-AB21CCE43FC6}" type="pres">
      <dgm:prSet presAssocID="{B90D5517-648C-4DB2-824D-5BBFEAFD6E8F}" presName="textRect" presStyleLbl="revTx" presStyleIdx="3" presStyleCnt="6">
        <dgm:presLayoutVars>
          <dgm:chMax val="1"/>
          <dgm:chPref val="1"/>
        </dgm:presLayoutVars>
      </dgm:prSet>
      <dgm:spPr/>
    </dgm:pt>
    <dgm:pt modelId="{4461500E-17D9-47E9-89C1-0E46E4980CDF}" type="pres">
      <dgm:prSet presAssocID="{ED1E4806-1A59-4038-8D1F-8EC2624F8325}" presName="sibTrans" presStyleCnt="0"/>
      <dgm:spPr/>
    </dgm:pt>
    <dgm:pt modelId="{72E641E2-8A6E-4410-9CB5-C5F1DE46D791}" type="pres">
      <dgm:prSet presAssocID="{E5D9BEA8-EE8F-4769-A59C-20E679476BAA}" presName="compNode" presStyleCnt="0"/>
      <dgm:spPr/>
    </dgm:pt>
    <dgm:pt modelId="{CA1D23B1-93D1-4E08-B6B3-8CDDA977C4B7}" type="pres">
      <dgm:prSet presAssocID="{E5D9BEA8-EE8F-4769-A59C-20E679476BAA}" presName="iconBgRect" presStyleLbl="bgShp" presStyleIdx="4" presStyleCnt="6"/>
      <dgm:spPr/>
    </dgm:pt>
    <dgm:pt modelId="{03A95518-38CF-45F3-BFB2-9A20B71089D8}" type="pres">
      <dgm:prSet presAssocID="{E5D9BEA8-EE8F-4769-A59C-20E679476BA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o sign"/>
        </a:ext>
      </dgm:extLst>
    </dgm:pt>
    <dgm:pt modelId="{B231F906-CBB3-449F-90F6-6070206BB06D}" type="pres">
      <dgm:prSet presAssocID="{E5D9BEA8-EE8F-4769-A59C-20E679476BAA}" presName="spaceRect" presStyleCnt="0"/>
      <dgm:spPr/>
    </dgm:pt>
    <dgm:pt modelId="{8B3890CD-4FA1-40F4-A1A3-A55223AB57A7}" type="pres">
      <dgm:prSet presAssocID="{E5D9BEA8-EE8F-4769-A59C-20E679476BAA}" presName="textRect" presStyleLbl="revTx" presStyleIdx="4" presStyleCnt="6">
        <dgm:presLayoutVars>
          <dgm:chMax val="1"/>
          <dgm:chPref val="1"/>
        </dgm:presLayoutVars>
      </dgm:prSet>
      <dgm:spPr/>
    </dgm:pt>
    <dgm:pt modelId="{B493A09E-13B5-4E94-9A9D-EC22E1A0290A}" type="pres">
      <dgm:prSet presAssocID="{5B675966-7AA0-4137-A7F3-8701A7B90431}" presName="sibTrans" presStyleCnt="0"/>
      <dgm:spPr/>
    </dgm:pt>
    <dgm:pt modelId="{445DB618-50C3-4826-9C44-B473CD7A9AA7}" type="pres">
      <dgm:prSet presAssocID="{46C62D52-4B30-449F-84F5-8BD4879413AB}" presName="compNode" presStyleCnt="0"/>
      <dgm:spPr/>
    </dgm:pt>
    <dgm:pt modelId="{706E425A-5C66-4F6F-B89D-1B8130CE9E98}" type="pres">
      <dgm:prSet presAssocID="{46C62D52-4B30-449F-84F5-8BD4879413AB}" presName="iconBgRect" presStyleLbl="bgShp" presStyleIdx="5" presStyleCnt="6"/>
      <dgm:spPr/>
    </dgm:pt>
    <dgm:pt modelId="{DF0BAE9E-73FF-41AD-8FC8-06BDC70655EE}" type="pres">
      <dgm:prSet presAssocID="{46C62D52-4B30-449F-84F5-8BD4879413AB}"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idge scene"/>
        </a:ext>
      </dgm:extLst>
    </dgm:pt>
    <dgm:pt modelId="{2D46D5E8-E65B-4A8B-A23E-A09F389A4E3B}" type="pres">
      <dgm:prSet presAssocID="{46C62D52-4B30-449F-84F5-8BD4879413AB}" presName="spaceRect" presStyleCnt="0"/>
      <dgm:spPr/>
    </dgm:pt>
    <dgm:pt modelId="{D6CBF46F-BDB4-4B95-BDFC-B779E3F485F6}" type="pres">
      <dgm:prSet presAssocID="{46C62D52-4B30-449F-84F5-8BD4879413AB}" presName="textRect" presStyleLbl="revTx" presStyleIdx="5" presStyleCnt="6">
        <dgm:presLayoutVars>
          <dgm:chMax val="1"/>
          <dgm:chPref val="1"/>
        </dgm:presLayoutVars>
      </dgm:prSet>
      <dgm:spPr/>
    </dgm:pt>
  </dgm:ptLst>
  <dgm:cxnLst>
    <dgm:cxn modelId="{35D9B10C-2F02-4C69-AD50-61F17A47F7E1}" type="presOf" srcId="{675887D6-DBFF-437A-8687-E1D629CB5A30}" destId="{427F3ED4-6497-4D88-87CE-B835F70A80A1}" srcOrd="0" destOrd="0" presId="urn:microsoft.com/office/officeart/2018/5/layout/IconCircleLabelList"/>
    <dgm:cxn modelId="{C5BCA60F-4B1F-43E9-A968-2B3AB0B4BEEC}" srcId="{8D29D9EC-AD41-4537-AD5A-E4694F4B717E}" destId="{C72E4254-80D6-45E3-A5D2-79E825AD2973}" srcOrd="2" destOrd="0" parTransId="{59A736AC-BDDD-477B-B6B8-971B7ED41826}" sibTransId="{D08D946A-8934-4A4A-8358-2950E240C491}"/>
    <dgm:cxn modelId="{AF7CA51C-3B7B-45E4-B3F1-7E15007AA3A4}" type="presOf" srcId="{C72E4254-80D6-45E3-A5D2-79E825AD2973}" destId="{8FA2CB21-5BE4-474D-9960-09D3BC0925BB}" srcOrd="0" destOrd="0" presId="urn:microsoft.com/office/officeart/2018/5/layout/IconCircleLabelList"/>
    <dgm:cxn modelId="{95866331-EBD2-4D30-94FD-C883C3F1BD23}" srcId="{8D29D9EC-AD41-4537-AD5A-E4694F4B717E}" destId="{B90D5517-648C-4DB2-824D-5BBFEAFD6E8F}" srcOrd="3" destOrd="0" parTransId="{1DC4874A-B9F3-4065-BFA7-D8C179112513}" sibTransId="{ED1E4806-1A59-4038-8D1F-8EC2624F8325}"/>
    <dgm:cxn modelId="{A4648441-2085-4DD7-91F3-D0C7A1303461}" type="presOf" srcId="{B60FF2AE-0343-489D-BEC3-4384F3324029}" destId="{BAD3AA6C-3CE0-4AD7-A88F-CD331ECB8EE8}" srcOrd="0" destOrd="0" presId="urn:microsoft.com/office/officeart/2018/5/layout/IconCircleLabelList"/>
    <dgm:cxn modelId="{CAC4EE4F-7E59-484E-81B0-43CBA075C1C5}" type="presOf" srcId="{46C62D52-4B30-449F-84F5-8BD4879413AB}" destId="{D6CBF46F-BDB4-4B95-BDFC-B779E3F485F6}" srcOrd="0" destOrd="0" presId="urn:microsoft.com/office/officeart/2018/5/layout/IconCircleLabelList"/>
    <dgm:cxn modelId="{C305D768-BB2A-4A50-816D-D551922896AB}" srcId="{8D29D9EC-AD41-4537-AD5A-E4694F4B717E}" destId="{B60FF2AE-0343-489D-BEC3-4384F3324029}" srcOrd="0" destOrd="0" parTransId="{25AAA81D-1F8A-49E0-BE1A-ACAF52C009C6}" sibTransId="{998587FF-7577-46E2-815E-22597DAB88DA}"/>
    <dgm:cxn modelId="{8FECAA9F-5E14-4E06-8538-7653E42E237D}" srcId="{8D29D9EC-AD41-4537-AD5A-E4694F4B717E}" destId="{46C62D52-4B30-449F-84F5-8BD4879413AB}" srcOrd="5" destOrd="0" parTransId="{FE3BCFB0-698B-4553-AC19-554176E1114F}" sibTransId="{3BB9455E-9D25-4B92-AB44-180848693545}"/>
    <dgm:cxn modelId="{93D385B5-5DB6-4767-96C0-3ABC9A8BD06C}" type="presOf" srcId="{B90D5517-648C-4DB2-824D-5BBFEAFD6E8F}" destId="{B39ACF04-B621-45AC-839E-AB21CCE43FC6}" srcOrd="0" destOrd="0" presId="urn:microsoft.com/office/officeart/2018/5/layout/IconCircleLabelList"/>
    <dgm:cxn modelId="{45369FB7-F9F2-43D1-B047-8BE72F014112}" srcId="{8D29D9EC-AD41-4537-AD5A-E4694F4B717E}" destId="{E5D9BEA8-EE8F-4769-A59C-20E679476BAA}" srcOrd="4" destOrd="0" parTransId="{8FD80496-1C18-4EAC-BEA5-B2D4F91B8171}" sibTransId="{5B675966-7AA0-4137-A7F3-8701A7B90431}"/>
    <dgm:cxn modelId="{AF80A9C7-AC32-4CFA-BB2F-12EA29F21E1F}" type="presOf" srcId="{8D29D9EC-AD41-4537-AD5A-E4694F4B717E}" destId="{22612BED-6451-4314-AEEF-94A35A01C9C1}" srcOrd="0" destOrd="0" presId="urn:microsoft.com/office/officeart/2018/5/layout/IconCircleLabelList"/>
    <dgm:cxn modelId="{BD5B55CE-FA23-42A7-9D02-9B1201553A43}" type="presOf" srcId="{E5D9BEA8-EE8F-4769-A59C-20E679476BAA}" destId="{8B3890CD-4FA1-40F4-A1A3-A55223AB57A7}" srcOrd="0" destOrd="0" presId="urn:microsoft.com/office/officeart/2018/5/layout/IconCircleLabelList"/>
    <dgm:cxn modelId="{EAB047D6-2F97-4BA6-AD24-CE3F2CCE331F}" srcId="{8D29D9EC-AD41-4537-AD5A-E4694F4B717E}" destId="{675887D6-DBFF-437A-8687-E1D629CB5A30}" srcOrd="1" destOrd="0" parTransId="{44CAEC47-E874-42B6-A0EF-4818F0B53B3D}" sibTransId="{6AD1A392-AA81-4913-812C-85BA0232DF37}"/>
    <dgm:cxn modelId="{F1DAC3B1-4A4E-47BE-839A-BDBA9C5BF276}" type="presParOf" srcId="{22612BED-6451-4314-AEEF-94A35A01C9C1}" destId="{29B80B36-A335-4577-87D7-6A7553D14831}" srcOrd="0" destOrd="0" presId="urn:microsoft.com/office/officeart/2018/5/layout/IconCircleLabelList"/>
    <dgm:cxn modelId="{F3F9DE60-D135-4FFA-8095-CAF6A60AA04F}" type="presParOf" srcId="{29B80B36-A335-4577-87D7-6A7553D14831}" destId="{C1B80B04-A0C1-4C51-A083-EF5386B42CC9}" srcOrd="0" destOrd="0" presId="urn:microsoft.com/office/officeart/2018/5/layout/IconCircleLabelList"/>
    <dgm:cxn modelId="{8406102A-6ECF-49B1-BEEA-B1FC7D416A01}" type="presParOf" srcId="{29B80B36-A335-4577-87D7-6A7553D14831}" destId="{24F2F404-9534-4EA0-B6F0-75FC35CC1405}" srcOrd="1" destOrd="0" presId="urn:microsoft.com/office/officeart/2018/5/layout/IconCircleLabelList"/>
    <dgm:cxn modelId="{79F737DB-6D83-4A89-AF54-1B75B7F0C03B}" type="presParOf" srcId="{29B80B36-A335-4577-87D7-6A7553D14831}" destId="{A0601F2F-DB11-4D02-9446-612B360D48CA}" srcOrd="2" destOrd="0" presId="urn:microsoft.com/office/officeart/2018/5/layout/IconCircleLabelList"/>
    <dgm:cxn modelId="{87281E5C-8E8A-4784-BF28-90844A5D681E}" type="presParOf" srcId="{29B80B36-A335-4577-87D7-6A7553D14831}" destId="{BAD3AA6C-3CE0-4AD7-A88F-CD331ECB8EE8}" srcOrd="3" destOrd="0" presId="urn:microsoft.com/office/officeart/2018/5/layout/IconCircleLabelList"/>
    <dgm:cxn modelId="{B251FC99-0812-4142-84DD-58863342742C}" type="presParOf" srcId="{22612BED-6451-4314-AEEF-94A35A01C9C1}" destId="{D996DDC5-2E35-4E45-B47D-1D0AA92EBBE9}" srcOrd="1" destOrd="0" presId="urn:microsoft.com/office/officeart/2018/5/layout/IconCircleLabelList"/>
    <dgm:cxn modelId="{3385D26C-8737-4502-8BE5-3E3F993E3B9C}" type="presParOf" srcId="{22612BED-6451-4314-AEEF-94A35A01C9C1}" destId="{B88ACDD3-1E04-493F-8228-FC1A4F940814}" srcOrd="2" destOrd="0" presId="urn:microsoft.com/office/officeart/2018/5/layout/IconCircleLabelList"/>
    <dgm:cxn modelId="{A11244A5-D4FE-4A1F-84C5-7285D61B5094}" type="presParOf" srcId="{B88ACDD3-1E04-493F-8228-FC1A4F940814}" destId="{213E8911-A86A-4825-BF87-8380D07F95D5}" srcOrd="0" destOrd="0" presId="urn:microsoft.com/office/officeart/2018/5/layout/IconCircleLabelList"/>
    <dgm:cxn modelId="{3A5CC23B-FA85-4D48-A54B-5479D3FB22E1}" type="presParOf" srcId="{B88ACDD3-1E04-493F-8228-FC1A4F940814}" destId="{68EB05CC-2A8B-4277-B418-B43BBE93A54D}" srcOrd="1" destOrd="0" presId="urn:microsoft.com/office/officeart/2018/5/layout/IconCircleLabelList"/>
    <dgm:cxn modelId="{28F9862C-E5C5-44D1-899E-803C74CA50A9}" type="presParOf" srcId="{B88ACDD3-1E04-493F-8228-FC1A4F940814}" destId="{B93084A7-1BA1-49F9-BB18-B9A89EF784F8}" srcOrd="2" destOrd="0" presId="urn:microsoft.com/office/officeart/2018/5/layout/IconCircleLabelList"/>
    <dgm:cxn modelId="{3C381389-B23A-48C1-9D96-E5F8B240B08D}" type="presParOf" srcId="{B88ACDD3-1E04-493F-8228-FC1A4F940814}" destId="{427F3ED4-6497-4D88-87CE-B835F70A80A1}" srcOrd="3" destOrd="0" presId="urn:microsoft.com/office/officeart/2018/5/layout/IconCircleLabelList"/>
    <dgm:cxn modelId="{32A1252C-ABBB-494C-B9D9-34B552D2D239}" type="presParOf" srcId="{22612BED-6451-4314-AEEF-94A35A01C9C1}" destId="{AB993EA2-C872-4DBF-B295-44820FB19AE1}" srcOrd="3" destOrd="0" presId="urn:microsoft.com/office/officeart/2018/5/layout/IconCircleLabelList"/>
    <dgm:cxn modelId="{F7C80BA5-E94C-4950-AF44-F7D50B982346}" type="presParOf" srcId="{22612BED-6451-4314-AEEF-94A35A01C9C1}" destId="{4C41BE64-E04D-4AB1-A4E8-83CF5ACEC4B1}" srcOrd="4" destOrd="0" presId="urn:microsoft.com/office/officeart/2018/5/layout/IconCircleLabelList"/>
    <dgm:cxn modelId="{45102E1F-CA39-4C82-8C34-1E3D929810B3}" type="presParOf" srcId="{4C41BE64-E04D-4AB1-A4E8-83CF5ACEC4B1}" destId="{1701ACAA-CA99-4E6B-AC9E-75641A58297C}" srcOrd="0" destOrd="0" presId="urn:microsoft.com/office/officeart/2018/5/layout/IconCircleLabelList"/>
    <dgm:cxn modelId="{15E53663-06AE-431F-B17D-16A533ACE2D3}" type="presParOf" srcId="{4C41BE64-E04D-4AB1-A4E8-83CF5ACEC4B1}" destId="{2517AA0C-43E6-4B50-9E2D-CE7352871B20}" srcOrd="1" destOrd="0" presId="urn:microsoft.com/office/officeart/2018/5/layout/IconCircleLabelList"/>
    <dgm:cxn modelId="{A61FE93F-9430-434F-B7F7-9180E1A5FFC8}" type="presParOf" srcId="{4C41BE64-E04D-4AB1-A4E8-83CF5ACEC4B1}" destId="{21CCA8BF-959C-4B57-A6AE-6FC2F36A4ECB}" srcOrd="2" destOrd="0" presId="urn:microsoft.com/office/officeart/2018/5/layout/IconCircleLabelList"/>
    <dgm:cxn modelId="{F42DDE38-C281-4614-B978-5278C6A9032D}" type="presParOf" srcId="{4C41BE64-E04D-4AB1-A4E8-83CF5ACEC4B1}" destId="{8FA2CB21-5BE4-474D-9960-09D3BC0925BB}" srcOrd="3" destOrd="0" presId="urn:microsoft.com/office/officeart/2018/5/layout/IconCircleLabelList"/>
    <dgm:cxn modelId="{DD2D8732-5E3A-499E-AC8D-2B8E704AA5FA}" type="presParOf" srcId="{22612BED-6451-4314-AEEF-94A35A01C9C1}" destId="{7682802F-E5E8-428B-BE32-802358EF692E}" srcOrd="5" destOrd="0" presId="urn:microsoft.com/office/officeart/2018/5/layout/IconCircleLabelList"/>
    <dgm:cxn modelId="{7CF335D2-8FEB-4C3B-92B4-D06EBF65B3B6}" type="presParOf" srcId="{22612BED-6451-4314-AEEF-94A35A01C9C1}" destId="{9D838D91-B072-4535-AF2F-50FEA22E4AEC}" srcOrd="6" destOrd="0" presId="urn:microsoft.com/office/officeart/2018/5/layout/IconCircleLabelList"/>
    <dgm:cxn modelId="{3AA6477E-4612-4318-87A4-4DAFE78F4858}" type="presParOf" srcId="{9D838D91-B072-4535-AF2F-50FEA22E4AEC}" destId="{10A4BACB-3B8E-46DB-ABD3-94B7DF6ECA0A}" srcOrd="0" destOrd="0" presId="urn:microsoft.com/office/officeart/2018/5/layout/IconCircleLabelList"/>
    <dgm:cxn modelId="{527FD92E-E56F-4468-BCD6-16636015DCE4}" type="presParOf" srcId="{9D838D91-B072-4535-AF2F-50FEA22E4AEC}" destId="{722D9885-7530-4677-A164-4ED05B13460B}" srcOrd="1" destOrd="0" presId="urn:microsoft.com/office/officeart/2018/5/layout/IconCircleLabelList"/>
    <dgm:cxn modelId="{CC069059-44C9-44A9-B741-5759F8493E6D}" type="presParOf" srcId="{9D838D91-B072-4535-AF2F-50FEA22E4AEC}" destId="{66033FD4-5C99-4560-9AD0-FBB7E06D00A4}" srcOrd="2" destOrd="0" presId="urn:microsoft.com/office/officeart/2018/5/layout/IconCircleLabelList"/>
    <dgm:cxn modelId="{B89D2BF4-C4C8-4556-AF7C-83D7753FBE2C}" type="presParOf" srcId="{9D838D91-B072-4535-AF2F-50FEA22E4AEC}" destId="{B39ACF04-B621-45AC-839E-AB21CCE43FC6}" srcOrd="3" destOrd="0" presId="urn:microsoft.com/office/officeart/2018/5/layout/IconCircleLabelList"/>
    <dgm:cxn modelId="{7B8A9B27-AE4F-4EBB-A7BA-8104F9BDE5CD}" type="presParOf" srcId="{22612BED-6451-4314-AEEF-94A35A01C9C1}" destId="{4461500E-17D9-47E9-89C1-0E46E4980CDF}" srcOrd="7" destOrd="0" presId="urn:microsoft.com/office/officeart/2018/5/layout/IconCircleLabelList"/>
    <dgm:cxn modelId="{DA25669B-6809-4F96-A0E8-3962EEE29271}" type="presParOf" srcId="{22612BED-6451-4314-AEEF-94A35A01C9C1}" destId="{72E641E2-8A6E-4410-9CB5-C5F1DE46D791}" srcOrd="8" destOrd="0" presId="urn:microsoft.com/office/officeart/2018/5/layout/IconCircleLabelList"/>
    <dgm:cxn modelId="{4153BE99-E7AE-48E5-AD0F-03D1192F543E}" type="presParOf" srcId="{72E641E2-8A6E-4410-9CB5-C5F1DE46D791}" destId="{CA1D23B1-93D1-4E08-B6B3-8CDDA977C4B7}" srcOrd="0" destOrd="0" presId="urn:microsoft.com/office/officeart/2018/5/layout/IconCircleLabelList"/>
    <dgm:cxn modelId="{280683B2-0CC2-4829-9AD9-083F640C09E2}" type="presParOf" srcId="{72E641E2-8A6E-4410-9CB5-C5F1DE46D791}" destId="{03A95518-38CF-45F3-BFB2-9A20B71089D8}" srcOrd="1" destOrd="0" presId="urn:microsoft.com/office/officeart/2018/5/layout/IconCircleLabelList"/>
    <dgm:cxn modelId="{748E0686-DA35-4AF7-A148-D780F8B29C41}" type="presParOf" srcId="{72E641E2-8A6E-4410-9CB5-C5F1DE46D791}" destId="{B231F906-CBB3-449F-90F6-6070206BB06D}" srcOrd="2" destOrd="0" presId="urn:microsoft.com/office/officeart/2018/5/layout/IconCircleLabelList"/>
    <dgm:cxn modelId="{076A6A3F-A22B-47D0-ADC3-E2F7B14B7A10}" type="presParOf" srcId="{72E641E2-8A6E-4410-9CB5-C5F1DE46D791}" destId="{8B3890CD-4FA1-40F4-A1A3-A55223AB57A7}" srcOrd="3" destOrd="0" presId="urn:microsoft.com/office/officeart/2018/5/layout/IconCircleLabelList"/>
    <dgm:cxn modelId="{6077A740-C4F2-4DC7-BD36-40F98D5BED2D}" type="presParOf" srcId="{22612BED-6451-4314-AEEF-94A35A01C9C1}" destId="{B493A09E-13B5-4E94-9A9D-EC22E1A0290A}" srcOrd="9" destOrd="0" presId="urn:microsoft.com/office/officeart/2018/5/layout/IconCircleLabelList"/>
    <dgm:cxn modelId="{F88C390E-7F9B-40AE-9BF6-DA50CA0B9180}" type="presParOf" srcId="{22612BED-6451-4314-AEEF-94A35A01C9C1}" destId="{445DB618-50C3-4826-9C44-B473CD7A9AA7}" srcOrd="10" destOrd="0" presId="urn:microsoft.com/office/officeart/2018/5/layout/IconCircleLabelList"/>
    <dgm:cxn modelId="{4FEB1139-2143-4B2A-AB5A-9BFFF45A0EF0}" type="presParOf" srcId="{445DB618-50C3-4826-9C44-B473CD7A9AA7}" destId="{706E425A-5C66-4F6F-B89D-1B8130CE9E98}" srcOrd="0" destOrd="0" presId="urn:microsoft.com/office/officeart/2018/5/layout/IconCircleLabelList"/>
    <dgm:cxn modelId="{7E32B440-F341-4016-ACBF-508D3821AB76}" type="presParOf" srcId="{445DB618-50C3-4826-9C44-B473CD7A9AA7}" destId="{DF0BAE9E-73FF-41AD-8FC8-06BDC70655EE}" srcOrd="1" destOrd="0" presId="urn:microsoft.com/office/officeart/2018/5/layout/IconCircleLabelList"/>
    <dgm:cxn modelId="{51BB0B9F-549B-4E70-A2F6-496D92CF311D}" type="presParOf" srcId="{445DB618-50C3-4826-9C44-B473CD7A9AA7}" destId="{2D46D5E8-E65B-4A8B-A23E-A09F389A4E3B}" srcOrd="2" destOrd="0" presId="urn:microsoft.com/office/officeart/2018/5/layout/IconCircleLabelList"/>
    <dgm:cxn modelId="{24955C3C-DF4F-40AA-A644-EB448DDB5789}" type="presParOf" srcId="{445DB618-50C3-4826-9C44-B473CD7A9AA7}" destId="{D6CBF46F-BDB4-4B95-BDFC-B779E3F485F6}"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6702C7-83B6-4135-8969-69B9FD2096B9}" type="doc">
      <dgm:prSet loTypeId="urn:microsoft.com/office/officeart/2016/7/layout/RepeatingBendingProcessNew" loCatId="process" qsTypeId="urn:microsoft.com/office/officeart/2005/8/quickstyle/simple2" qsCatId="simple" csTypeId="urn:microsoft.com/office/officeart/2005/8/colors/colorful1" csCatId="colorful" phldr="1"/>
      <dgm:spPr/>
    </dgm:pt>
    <dgm:pt modelId="{259AD40C-B4FF-481D-9C27-9B80DE49A6ED}">
      <dgm:prSet phldrT="[Text]"/>
      <dgm:spPr/>
      <dgm:t>
        <a:bodyPr/>
        <a:lstStyle/>
        <a:p>
          <a:r>
            <a:rPr lang="en-US" dirty="0"/>
            <a:t>hearing</a:t>
          </a:r>
        </a:p>
      </dgm:t>
    </dgm:pt>
    <dgm:pt modelId="{D1893B52-40E0-4C12-B452-36B669889F04}" type="parTrans" cxnId="{F0675881-1DC5-4C78-85F4-EB94861BBF64}">
      <dgm:prSet/>
      <dgm:spPr/>
      <dgm:t>
        <a:bodyPr/>
        <a:lstStyle/>
        <a:p>
          <a:endParaRPr lang="en-US"/>
        </a:p>
      </dgm:t>
    </dgm:pt>
    <dgm:pt modelId="{833699C5-2DE1-4823-A6F6-1A1C09910425}" type="sibTrans" cxnId="{F0675881-1DC5-4C78-85F4-EB94861BBF64}">
      <dgm:prSet/>
      <dgm:spPr/>
      <dgm:t>
        <a:bodyPr/>
        <a:lstStyle/>
        <a:p>
          <a:endParaRPr lang="en-US"/>
        </a:p>
      </dgm:t>
    </dgm:pt>
    <dgm:pt modelId="{28037FEA-27D7-4B2F-97EF-EED5057FE9AD}">
      <dgm:prSet phldrT="[Text]"/>
      <dgm:spPr/>
      <dgm:t>
        <a:bodyPr/>
        <a:lstStyle/>
        <a:p>
          <a:r>
            <a:rPr lang="en-US" dirty="0"/>
            <a:t>determination</a:t>
          </a:r>
        </a:p>
      </dgm:t>
    </dgm:pt>
    <dgm:pt modelId="{626FF4CA-59E2-4760-89E5-5D5A85A2D031}" type="parTrans" cxnId="{2799282E-BC81-4A94-84AC-C383C5AC642A}">
      <dgm:prSet/>
      <dgm:spPr/>
      <dgm:t>
        <a:bodyPr/>
        <a:lstStyle/>
        <a:p>
          <a:endParaRPr lang="en-US"/>
        </a:p>
      </dgm:t>
    </dgm:pt>
    <dgm:pt modelId="{7B465885-3C6B-4CE1-8908-984FA9098470}" type="sibTrans" cxnId="{2799282E-BC81-4A94-84AC-C383C5AC642A}">
      <dgm:prSet/>
      <dgm:spPr/>
      <dgm:t>
        <a:bodyPr/>
        <a:lstStyle/>
        <a:p>
          <a:endParaRPr lang="en-US"/>
        </a:p>
      </dgm:t>
    </dgm:pt>
    <dgm:pt modelId="{10A3F562-C21A-4224-86D2-ED69781E4122}">
      <dgm:prSet phldrT="[Text]"/>
      <dgm:spPr/>
      <dgm:t>
        <a:bodyPr/>
        <a:lstStyle/>
        <a:p>
          <a:r>
            <a:rPr lang="en-US" dirty="0"/>
            <a:t>determination</a:t>
          </a:r>
        </a:p>
      </dgm:t>
    </dgm:pt>
    <dgm:pt modelId="{4E482651-5CBC-41FF-9E37-6BEC3279BDC5}" type="parTrans" cxnId="{52F268F0-85B9-4DB6-A796-7C32788D8C50}">
      <dgm:prSet/>
      <dgm:spPr/>
      <dgm:t>
        <a:bodyPr/>
        <a:lstStyle/>
        <a:p>
          <a:endParaRPr lang="en-US"/>
        </a:p>
      </dgm:t>
    </dgm:pt>
    <dgm:pt modelId="{075AF739-7589-4F9F-8D78-957AE8E2621F}" type="sibTrans" cxnId="{52F268F0-85B9-4DB6-A796-7C32788D8C50}">
      <dgm:prSet/>
      <dgm:spPr/>
      <dgm:t>
        <a:bodyPr/>
        <a:lstStyle/>
        <a:p>
          <a:endParaRPr lang="en-US"/>
        </a:p>
      </dgm:t>
    </dgm:pt>
    <dgm:pt modelId="{6F83ABCC-FCC3-4248-A4A6-5A6E975AF395}">
      <dgm:prSet/>
      <dgm:spPr/>
      <dgm:t>
        <a:bodyPr/>
        <a:lstStyle/>
        <a:p>
          <a:r>
            <a:rPr lang="en-US" dirty="0"/>
            <a:t>investigation</a:t>
          </a:r>
        </a:p>
      </dgm:t>
    </dgm:pt>
    <dgm:pt modelId="{27256239-63BA-4BF3-A0A8-FF90BAADC71A}" type="parTrans" cxnId="{0738D185-21DC-4ACE-94F7-43F124317D7B}">
      <dgm:prSet/>
      <dgm:spPr/>
      <dgm:t>
        <a:bodyPr/>
        <a:lstStyle/>
        <a:p>
          <a:endParaRPr lang="en-US"/>
        </a:p>
      </dgm:t>
    </dgm:pt>
    <dgm:pt modelId="{42217DC8-86C3-4843-BA8C-05F5A5BB7742}" type="sibTrans" cxnId="{0738D185-21DC-4ACE-94F7-43F124317D7B}">
      <dgm:prSet/>
      <dgm:spPr/>
      <dgm:t>
        <a:bodyPr/>
        <a:lstStyle/>
        <a:p>
          <a:endParaRPr lang="en-US"/>
        </a:p>
      </dgm:t>
    </dgm:pt>
    <dgm:pt modelId="{225ADEA3-88A1-418D-AFA3-21FF9FE3B525}">
      <dgm:prSet/>
      <dgm:spPr/>
      <dgm:t>
        <a:bodyPr/>
        <a:lstStyle/>
        <a:p>
          <a:r>
            <a:rPr lang="en-US" dirty="0"/>
            <a:t>informal / formal</a:t>
          </a:r>
        </a:p>
      </dgm:t>
    </dgm:pt>
    <dgm:pt modelId="{374355D5-C77C-45E7-A8EB-3F87A57B4BE9}" type="parTrans" cxnId="{7EAA5D22-DE7C-4F79-AE99-B5FCFBB6C8E1}">
      <dgm:prSet/>
      <dgm:spPr/>
      <dgm:t>
        <a:bodyPr/>
        <a:lstStyle/>
        <a:p>
          <a:endParaRPr lang="en-US"/>
        </a:p>
      </dgm:t>
    </dgm:pt>
    <dgm:pt modelId="{9D8EC094-AE9F-4958-AA81-8153E5E3BDA8}" type="sibTrans" cxnId="{7EAA5D22-DE7C-4F79-AE99-B5FCFBB6C8E1}">
      <dgm:prSet/>
      <dgm:spPr/>
      <dgm:t>
        <a:bodyPr/>
        <a:lstStyle/>
        <a:p>
          <a:endParaRPr lang="en-US"/>
        </a:p>
      </dgm:t>
    </dgm:pt>
    <dgm:pt modelId="{24811994-BE2F-4675-82A1-AA9509EFF982}">
      <dgm:prSet/>
      <dgm:spPr/>
      <dgm:t>
        <a:bodyPr/>
        <a:lstStyle/>
        <a:p>
          <a:r>
            <a:rPr lang="en-US" dirty="0"/>
            <a:t>assessment</a:t>
          </a:r>
        </a:p>
      </dgm:t>
    </dgm:pt>
    <dgm:pt modelId="{F06B1056-0F37-47B8-AC8E-BC74B577B385}" type="parTrans" cxnId="{E503C37A-7EB4-469F-B300-1705A6AEB72E}">
      <dgm:prSet/>
      <dgm:spPr/>
      <dgm:t>
        <a:bodyPr/>
        <a:lstStyle/>
        <a:p>
          <a:endParaRPr lang="en-US"/>
        </a:p>
      </dgm:t>
    </dgm:pt>
    <dgm:pt modelId="{C00FA1C1-E619-4854-8895-43E037B55EDA}" type="sibTrans" cxnId="{E503C37A-7EB4-469F-B300-1705A6AEB72E}">
      <dgm:prSet/>
      <dgm:spPr/>
      <dgm:t>
        <a:bodyPr/>
        <a:lstStyle/>
        <a:p>
          <a:endParaRPr lang="en-US"/>
        </a:p>
      </dgm:t>
    </dgm:pt>
    <dgm:pt modelId="{7F0D71FA-F170-4425-B5CF-8EC028274A51}">
      <dgm:prSet phldrT="[Text]"/>
      <dgm:spPr/>
      <dgm:t>
        <a:bodyPr/>
        <a:lstStyle/>
        <a:p>
          <a:r>
            <a:rPr lang="en-US" dirty="0"/>
            <a:t>appeal</a:t>
          </a:r>
        </a:p>
      </dgm:t>
    </dgm:pt>
    <dgm:pt modelId="{FC90DC8C-0092-40D1-BCB2-2D443221FBDC}" type="parTrans" cxnId="{731B63D2-F52B-4AF8-8068-627F66B4EBC7}">
      <dgm:prSet/>
      <dgm:spPr/>
      <dgm:t>
        <a:bodyPr/>
        <a:lstStyle/>
        <a:p>
          <a:endParaRPr lang="en-US"/>
        </a:p>
      </dgm:t>
    </dgm:pt>
    <dgm:pt modelId="{8E96D3D3-D314-4298-BB34-C3C7FEF151EE}" type="sibTrans" cxnId="{731B63D2-F52B-4AF8-8068-627F66B4EBC7}">
      <dgm:prSet/>
      <dgm:spPr/>
      <dgm:t>
        <a:bodyPr/>
        <a:lstStyle/>
        <a:p>
          <a:endParaRPr lang="en-US"/>
        </a:p>
      </dgm:t>
    </dgm:pt>
    <dgm:pt modelId="{8A304E26-4BDE-4559-B676-D44BFFBF71C8}" type="pres">
      <dgm:prSet presAssocID="{816702C7-83B6-4135-8969-69B9FD2096B9}" presName="Name0" presStyleCnt="0">
        <dgm:presLayoutVars>
          <dgm:dir/>
          <dgm:resizeHandles val="exact"/>
        </dgm:presLayoutVars>
      </dgm:prSet>
      <dgm:spPr/>
    </dgm:pt>
    <dgm:pt modelId="{8AE29D16-F77A-4130-A18A-CD7E482F4AB6}" type="pres">
      <dgm:prSet presAssocID="{24811994-BE2F-4675-82A1-AA9509EFF982}" presName="node" presStyleLbl="node1" presStyleIdx="0" presStyleCnt="7">
        <dgm:presLayoutVars>
          <dgm:bulletEnabled val="1"/>
        </dgm:presLayoutVars>
      </dgm:prSet>
      <dgm:spPr/>
    </dgm:pt>
    <dgm:pt modelId="{ECB2B1C0-B249-4638-A700-D6A1630DCEAF}" type="pres">
      <dgm:prSet presAssocID="{C00FA1C1-E619-4854-8895-43E037B55EDA}" presName="sibTrans" presStyleLbl="sibTrans1D1" presStyleIdx="0" presStyleCnt="6"/>
      <dgm:spPr/>
    </dgm:pt>
    <dgm:pt modelId="{A22B2858-BCFC-4ADD-989C-91E0704A8BAF}" type="pres">
      <dgm:prSet presAssocID="{C00FA1C1-E619-4854-8895-43E037B55EDA}" presName="connectorText" presStyleLbl="sibTrans1D1" presStyleIdx="0" presStyleCnt="6"/>
      <dgm:spPr/>
    </dgm:pt>
    <dgm:pt modelId="{8A6F1043-ED63-448F-9B90-AB1DC639A5B9}" type="pres">
      <dgm:prSet presAssocID="{225ADEA3-88A1-418D-AFA3-21FF9FE3B525}" presName="node" presStyleLbl="node1" presStyleIdx="1" presStyleCnt="7">
        <dgm:presLayoutVars>
          <dgm:bulletEnabled val="1"/>
        </dgm:presLayoutVars>
      </dgm:prSet>
      <dgm:spPr/>
    </dgm:pt>
    <dgm:pt modelId="{1D577863-3B9E-435D-A068-8A80AB21C12B}" type="pres">
      <dgm:prSet presAssocID="{9D8EC094-AE9F-4958-AA81-8153E5E3BDA8}" presName="sibTrans" presStyleLbl="sibTrans1D1" presStyleIdx="1" presStyleCnt="6"/>
      <dgm:spPr/>
    </dgm:pt>
    <dgm:pt modelId="{98B66477-905A-45F5-913B-74F3DD955BD9}" type="pres">
      <dgm:prSet presAssocID="{9D8EC094-AE9F-4958-AA81-8153E5E3BDA8}" presName="connectorText" presStyleLbl="sibTrans1D1" presStyleIdx="1" presStyleCnt="6"/>
      <dgm:spPr/>
    </dgm:pt>
    <dgm:pt modelId="{AEC2BFE3-718D-4FE2-BC82-D0DCC29428F9}" type="pres">
      <dgm:prSet presAssocID="{6F83ABCC-FCC3-4248-A4A6-5A6E975AF395}" presName="node" presStyleLbl="node1" presStyleIdx="2" presStyleCnt="7">
        <dgm:presLayoutVars>
          <dgm:bulletEnabled val="1"/>
        </dgm:presLayoutVars>
      </dgm:prSet>
      <dgm:spPr/>
    </dgm:pt>
    <dgm:pt modelId="{1650372D-C184-4F40-9EE8-8DBE8AF4567F}" type="pres">
      <dgm:prSet presAssocID="{42217DC8-86C3-4843-BA8C-05F5A5BB7742}" presName="sibTrans" presStyleLbl="sibTrans1D1" presStyleIdx="2" presStyleCnt="6"/>
      <dgm:spPr/>
    </dgm:pt>
    <dgm:pt modelId="{A260576C-5EC0-4C0B-920D-76B8E90B9EEC}" type="pres">
      <dgm:prSet presAssocID="{42217DC8-86C3-4843-BA8C-05F5A5BB7742}" presName="connectorText" presStyleLbl="sibTrans1D1" presStyleIdx="2" presStyleCnt="6"/>
      <dgm:spPr/>
    </dgm:pt>
    <dgm:pt modelId="{E7E8FE9A-8D22-40C3-BBEB-3B0D2F1193C2}" type="pres">
      <dgm:prSet presAssocID="{259AD40C-B4FF-481D-9C27-9B80DE49A6ED}" presName="node" presStyleLbl="node1" presStyleIdx="3" presStyleCnt="7">
        <dgm:presLayoutVars>
          <dgm:bulletEnabled val="1"/>
        </dgm:presLayoutVars>
      </dgm:prSet>
      <dgm:spPr/>
    </dgm:pt>
    <dgm:pt modelId="{F7A4224D-8CBA-4A59-B876-71043F7FAC26}" type="pres">
      <dgm:prSet presAssocID="{833699C5-2DE1-4823-A6F6-1A1C09910425}" presName="sibTrans" presStyleLbl="sibTrans1D1" presStyleIdx="3" presStyleCnt="6"/>
      <dgm:spPr/>
    </dgm:pt>
    <dgm:pt modelId="{3ACFF153-9F04-4B0D-AD4D-6CD40F97A6FE}" type="pres">
      <dgm:prSet presAssocID="{833699C5-2DE1-4823-A6F6-1A1C09910425}" presName="connectorText" presStyleLbl="sibTrans1D1" presStyleIdx="3" presStyleCnt="6"/>
      <dgm:spPr/>
    </dgm:pt>
    <dgm:pt modelId="{AD5B7737-2859-40EF-BC3C-2B03260ADAE4}" type="pres">
      <dgm:prSet presAssocID="{28037FEA-27D7-4B2F-97EF-EED5057FE9AD}" presName="node" presStyleLbl="node1" presStyleIdx="4" presStyleCnt="7">
        <dgm:presLayoutVars>
          <dgm:bulletEnabled val="1"/>
        </dgm:presLayoutVars>
      </dgm:prSet>
      <dgm:spPr/>
    </dgm:pt>
    <dgm:pt modelId="{16FE8B27-5DA8-4C0A-BB1F-9820F05C803B}" type="pres">
      <dgm:prSet presAssocID="{7B465885-3C6B-4CE1-8908-984FA9098470}" presName="sibTrans" presStyleLbl="sibTrans1D1" presStyleIdx="4" presStyleCnt="6"/>
      <dgm:spPr/>
    </dgm:pt>
    <dgm:pt modelId="{A3252911-5C1F-4C5E-A06E-6F2D095E7CB7}" type="pres">
      <dgm:prSet presAssocID="{7B465885-3C6B-4CE1-8908-984FA9098470}" presName="connectorText" presStyleLbl="sibTrans1D1" presStyleIdx="4" presStyleCnt="6"/>
      <dgm:spPr/>
    </dgm:pt>
    <dgm:pt modelId="{2E402F6B-1091-49C6-9C40-3498D8A249D0}" type="pres">
      <dgm:prSet presAssocID="{7F0D71FA-F170-4425-B5CF-8EC028274A51}" presName="node" presStyleLbl="node1" presStyleIdx="5" presStyleCnt="7">
        <dgm:presLayoutVars>
          <dgm:bulletEnabled val="1"/>
        </dgm:presLayoutVars>
      </dgm:prSet>
      <dgm:spPr/>
    </dgm:pt>
    <dgm:pt modelId="{D4734389-2ED3-4239-9058-6DF8910B045B}" type="pres">
      <dgm:prSet presAssocID="{8E96D3D3-D314-4298-BB34-C3C7FEF151EE}" presName="sibTrans" presStyleLbl="sibTrans1D1" presStyleIdx="5" presStyleCnt="6"/>
      <dgm:spPr/>
    </dgm:pt>
    <dgm:pt modelId="{711352E3-4B86-45B1-BDAB-E3E013DFA24B}" type="pres">
      <dgm:prSet presAssocID="{8E96D3D3-D314-4298-BB34-C3C7FEF151EE}" presName="connectorText" presStyleLbl="sibTrans1D1" presStyleIdx="5" presStyleCnt="6"/>
      <dgm:spPr/>
    </dgm:pt>
    <dgm:pt modelId="{E821F4DB-9C2C-4A47-ADD9-45710DDCE4B9}" type="pres">
      <dgm:prSet presAssocID="{10A3F562-C21A-4224-86D2-ED69781E4122}" presName="node" presStyleLbl="node1" presStyleIdx="6" presStyleCnt="7">
        <dgm:presLayoutVars>
          <dgm:bulletEnabled val="1"/>
        </dgm:presLayoutVars>
      </dgm:prSet>
      <dgm:spPr/>
    </dgm:pt>
  </dgm:ptLst>
  <dgm:cxnLst>
    <dgm:cxn modelId="{8B000701-0D78-49F7-9247-04B4015710C3}" type="presOf" srcId="{10A3F562-C21A-4224-86D2-ED69781E4122}" destId="{E821F4DB-9C2C-4A47-ADD9-45710DDCE4B9}" srcOrd="0" destOrd="0" presId="urn:microsoft.com/office/officeart/2016/7/layout/RepeatingBendingProcessNew"/>
    <dgm:cxn modelId="{54CCFB06-4B8E-44F4-A4EC-826572C89F0A}" type="presOf" srcId="{833699C5-2DE1-4823-A6F6-1A1C09910425}" destId="{3ACFF153-9F04-4B0D-AD4D-6CD40F97A6FE}" srcOrd="1" destOrd="0" presId="urn:microsoft.com/office/officeart/2016/7/layout/RepeatingBendingProcessNew"/>
    <dgm:cxn modelId="{8F8AA607-479E-4207-AB49-978C6A7D25B3}" type="presOf" srcId="{8E96D3D3-D314-4298-BB34-C3C7FEF151EE}" destId="{711352E3-4B86-45B1-BDAB-E3E013DFA24B}" srcOrd="1" destOrd="0" presId="urn:microsoft.com/office/officeart/2016/7/layout/RepeatingBendingProcessNew"/>
    <dgm:cxn modelId="{B7CC6416-492D-491C-B91E-9AF4BEE6E9A9}" type="presOf" srcId="{7B465885-3C6B-4CE1-8908-984FA9098470}" destId="{16FE8B27-5DA8-4C0A-BB1F-9820F05C803B}" srcOrd="0" destOrd="0" presId="urn:microsoft.com/office/officeart/2016/7/layout/RepeatingBendingProcessNew"/>
    <dgm:cxn modelId="{D0665B21-3F08-4BD3-B647-228E5D31CB4F}" type="presOf" srcId="{8E96D3D3-D314-4298-BB34-C3C7FEF151EE}" destId="{D4734389-2ED3-4239-9058-6DF8910B045B}" srcOrd="0" destOrd="0" presId="urn:microsoft.com/office/officeart/2016/7/layout/RepeatingBendingProcessNew"/>
    <dgm:cxn modelId="{7EAA5D22-DE7C-4F79-AE99-B5FCFBB6C8E1}" srcId="{816702C7-83B6-4135-8969-69B9FD2096B9}" destId="{225ADEA3-88A1-418D-AFA3-21FF9FE3B525}" srcOrd="1" destOrd="0" parTransId="{374355D5-C77C-45E7-A8EB-3F87A57B4BE9}" sibTransId="{9D8EC094-AE9F-4958-AA81-8153E5E3BDA8}"/>
    <dgm:cxn modelId="{2799282E-BC81-4A94-84AC-C383C5AC642A}" srcId="{816702C7-83B6-4135-8969-69B9FD2096B9}" destId="{28037FEA-27D7-4B2F-97EF-EED5057FE9AD}" srcOrd="4" destOrd="0" parTransId="{626FF4CA-59E2-4760-89E5-5D5A85A2D031}" sibTransId="{7B465885-3C6B-4CE1-8908-984FA9098470}"/>
    <dgm:cxn modelId="{4B499D33-67DE-4CCF-974E-CB16B0BB2946}" type="presOf" srcId="{7F0D71FA-F170-4425-B5CF-8EC028274A51}" destId="{2E402F6B-1091-49C6-9C40-3498D8A249D0}" srcOrd="0" destOrd="0" presId="urn:microsoft.com/office/officeart/2016/7/layout/RepeatingBendingProcessNew"/>
    <dgm:cxn modelId="{A7F14F34-2923-414D-88DC-CF6ADAE4EB0E}" type="presOf" srcId="{42217DC8-86C3-4843-BA8C-05F5A5BB7742}" destId="{A260576C-5EC0-4C0B-920D-76B8E90B9EEC}" srcOrd="1" destOrd="0" presId="urn:microsoft.com/office/officeart/2016/7/layout/RepeatingBendingProcessNew"/>
    <dgm:cxn modelId="{9AFC5238-20EB-41A2-AA93-713320EB3B49}" type="presOf" srcId="{C00FA1C1-E619-4854-8895-43E037B55EDA}" destId="{A22B2858-BCFC-4ADD-989C-91E0704A8BAF}" srcOrd="1" destOrd="0" presId="urn:microsoft.com/office/officeart/2016/7/layout/RepeatingBendingProcessNew"/>
    <dgm:cxn modelId="{505C4F50-144C-48C6-9CC5-1F542B3698A2}" type="presOf" srcId="{9D8EC094-AE9F-4958-AA81-8153E5E3BDA8}" destId="{98B66477-905A-45F5-913B-74F3DD955BD9}" srcOrd="1" destOrd="0" presId="urn:microsoft.com/office/officeart/2016/7/layout/RepeatingBendingProcessNew"/>
    <dgm:cxn modelId="{F2A66E65-AFF0-433C-8B3A-BB626746DF17}" type="presOf" srcId="{28037FEA-27D7-4B2F-97EF-EED5057FE9AD}" destId="{AD5B7737-2859-40EF-BC3C-2B03260ADAE4}" srcOrd="0" destOrd="0" presId="urn:microsoft.com/office/officeart/2016/7/layout/RepeatingBendingProcessNew"/>
    <dgm:cxn modelId="{29413277-9DAB-4142-8A21-9C465BFFFD9E}" type="presOf" srcId="{24811994-BE2F-4675-82A1-AA9509EFF982}" destId="{8AE29D16-F77A-4130-A18A-CD7E482F4AB6}" srcOrd="0" destOrd="0" presId="urn:microsoft.com/office/officeart/2016/7/layout/RepeatingBendingProcessNew"/>
    <dgm:cxn modelId="{E503C37A-7EB4-469F-B300-1705A6AEB72E}" srcId="{816702C7-83B6-4135-8969-69B9FD2096B9}" destId="{24811994-BE2F-4675-82A1-AA9509EFF982}" srcOrd="0" destOrd="0" parTransId="{F06B1056-0F37-47B8-AC8E-BC74B577B385}" sibTransId="{C00FA1C1-E619-4854-8895-43E037B55EDA}"/>
    <dgm:cxn modelId="{F0675881-1DC5-4C78-85F4-EB94861BBF64}" srcId="{816702C7-83B6-4135-8969-69B9FD2096B9}" destId="{259AD40C-B4FF-481D-9C27-9B80DE49A6ED}" srcOrd="3" destOrd="0" parTransId="{D1893B52-40E0-4C12-B452-36B669889F04}" sibTransId="{833699C5-2DE1-4823-A6F6-1A1C09910425}"/>
    <dgm:cxn modelId="{0738D185-21DC-4ACE-94F7-43F124317D7B}" srcId="{816702C7-83B6-4135-8969-69B9FD2096B9}" destId="{6F83ABCC-FCC3-4248-A4A6-5A6E975AF395}" srcOrd="2" destOrd="0" parTransId="{27256239-63BA-4BF3-A0A8-FF90BAADC71A}" sibTransId="{42217DC8-86C3-4843-BA8C-05F5A5BB7742}"/>
    <dgm:cxn modelId="{38744593-44C3-4012-80DC-715B45487D03}" type="presOf" srcId="{816702C7-83B6-4135-8969-69B9FD2096B9}" destId="{8A304E26-4BDE-4559-B676-D44BFFBF71C8}" srcOrd="0" destOrd="0" presId="urn:microsoft.com/office/officeart/2016/7/layout/RepeatingBendingProcessNew"/>
    <dgm:cxn modelId="{687AFB96-EC74-4B53-921C-BC5693F61F96}" type="presOf" srcId="{833699C5-2DE1-4823-A6F6-1A1C09910425}" destId="{F7A4224D-8CBA-4A59-B876-71043F7FAC26}" srcOrd="0" destOrd="0" presId="urn:microsoft.com/office/officeart/2016/7/layout/RepeatingBendingProcessNew"/>
    <dgm:cxn modelId="{C39B60B8-B126-4078-B9EA-8F7803442909}" type="presOf" srcId="{7B465885-3C6B-4CE1-8908-984FA9098470}" destId="{A3252911-5C1F-4C5E-A06E-6F2D095E7CB7}" srcOrd="1" destOrd="0" presId="urn:microsoft.com/office/officeart/2016/7/layout/RepeatingBendingProcessNew"/>
    <dgm:cxn modelId="{5ACE2ECE-3D8A-46DE-B1FE-122CF9F40380}" type="presOf" srcId="{225ADEA3-88A1-418D-AFA3-21FF9FE3B525}" destId="{8A6F1043-ED63-448F-9B90-AB1DC639A5B9}" srcOrd="0" destOrd="0" presId="urn:microsoft.com/office/officeart/2016/7/layout/RepeatingBendingProcessNew"/>
    <dgm:cxn modelId="{731B63D2-F52B-4AF8-8068-627F66B4EBC7}" srcId="{816702C7-83B6-4135-8969-69B9FD2096B9}" destId="{7F0D71FA-F170-4425-B5CF-8EC028274A51}" srcOrd="5" destOrd="0" parTransId="{FC90DC8C-0092-40D1-BCB2-2D443221FBDC}" sibTransId="{8E96D3D3-D314-4298-BB34-C3C7FEF151EE}"/>
    <dgm:cxn modelId="{BD7CDDD9-487C-4510-ADFD-8354D4C08C04}" type="presOf" srcId="{C00FA1C1-E619-4854-8895-43E037B55EDA}" destId="{ECB2B1C0-B249-4638-A700-D6A1630DCEAF}" srcOrd="0" destOrd="0" presId="urn:microsoft.com/office/officeart/2016/7/layout/RepeatingBendingProcessNew"/>
    <dgm:cxn modelId="{13EF14DD-D020-41B4-B2DA-08DA628EE4F1}" type="presOf" srcId="{6F83ABCC-FCC3-4248-A4A6-5A6E975AF395}" destId="{AEC2BFE3-718D-4FE2-BC82-D0DCC29428F9}" srcOrd="0" destOrd="0" presId="urn:microsoft.com/office/officeart/2016/7/layout/RepeatingBendingProcessNew"/>
    <dgm:cxn modelId="{C66A16E5-127E-4948-B65A-8AAEDE5A03FC}" type="presOf" srcId="{42217DC8-86C3-4843-BA8C-05F5A5BB7742}" destId="{1650372D-C184-4F40-9EE8-8DBE8AF4567F}" srcOrd="0" destOrd="0" presId="urn:microsoft.com/office/officeart/2016/7/layout/RepeatingBendingProcessNew"/>
    <dgm:cxn modelId="{52F268F0-85B9-4DB6-A796-7C32788D8C50}" srcId="{816702C7-83B6-4135-8969-69B9FD2096B9}" destId="{10A3F562-C21A-4224-86D2-ED69781E4122}" srcOrd="6" destOrd="0" parTransId="{4E482651-5CBC-41FF-9E37-6BEC3279BDC5}" sibTransId="{075AF739-7589-4F9F-8D78-957AE8E2621F}"/>
    <dgm:cxn modelId="{D32639FD-8E55-429C-90F1-A0FD68C08252}" type="presOf" srcId="{259AD40C-B4FF-481D-9C27-9B80DE49A6ED}" destId="{E7E8FE9A-8D22-40C3-BBEB-3B0D2F1193C2}" srcOrd="0" destOrd="0" presId="urn:microsoft.com/office/officeart/2016/7/layout/RepeatingBendingProcessNew"/>
    <dgm:cxn modelId="{DF8D7AFE-DBB7-4F64-9CD1-AFA6A99A4559}" type="presOf" srcId="{9D8EC094-AE9F-4958-AA81-8153E5E3BDA8}" destId="{1D577863-3B9E-435D-A068-8A80AB21C12B}" srcOrd="0" destOrd="0" presId="urn:microsoft.com/office/officeart/2016/7/layout/RepeatingBendingProcessNew"/>
    <dgm:cxn modelId="{44250863-1824-470C-8F11-59BE88E748C0}" type="presParOf" srcId="{8A304E26-4BDE-4559-B676-D44BFFBF71C8}" destId="{8AE29D16-F77A-4130-A18A-CD7E482F4AB6}" srcOrd="0" destOrd="0" presId="urn:microsoft.com/office/officeart/2016/7/layout/RepeatingBendingProcessNew"/>
    <dgm:cxn modelId="{6C24EA0E-D03B-41F2-9997-647BEC1BC8E2}" type="presParOf" srcId="{8A304E26-4BDE-4559-B676-D44BFFBF71C8}" destId="{ECB2B1C0-B249-4638-A700-D6A1630DCEAF}" srcOrd="1" destOrd="0" presId="urn:microsoft.com/office/officeart/2016/7/layout/RepeatingBendingProcessNew"/>
    <dgm:cxn modelId="{4B0A3B35-CA1D-4BF1-93CC-37B79FCABC60}" type="presParOf" srcId="{ECB2B1C0-B249-4638-A700-D6A1630DCEAF}" destId="{A22B2858-BCFC-4ADD-989C-91E0704A8BAF}" srcOrd="0" destOrd="0" presId="urn:microsoft.com/office/officeart/2016/7/layout/RepeatingBendingProcessNew"/>
    <dgm:cxn modelId="{C69820D1-E656-4C28-B59D-B7A3DA041C9F}" type="presParOf" srcId="{8A304E26-4BDE-4559-B676-D44BFFBF71C8}" destId="{8A6F1043-ED63-448F-9B90-AB1DC639A5B9}" srcOrd="2" destOrd="0" presId="urn:microsoft.com/office/officeart/2016/7/layout/RepeatingBendingProcessNew"/>
    <dgm:cxn modelId="{8FA3B09B-7ECF-4B64-94C7-D111C7EA2C65}" type="presParOf" srcId="{8A304E26-4BDE-4559-B676-D44BFFBF71C8}" destId="{1D577863-3B9E-435D-A068-8A80AB21C12B}" srcOrd="3" destOrd="0" presId="urn:microsoft.com/office/officeart/2016/7/layout/RepeatingBendingProcessNew"/>
    <dgm:cxn modelId="{095CBEC3-F486-4468-81CE-7D0AEC167DB6}" type="presParOf" srcId="{1D577863-3B9E-435D-A068-8A80AB21C12B}" destId="{98B66477-905A-45F5-913B-74F3DD955BD9}" srcOrd="0" destOrd="0" presId="urn:microsoft.com/office/officeart/2016/7/layout/RepeatingBendingProcessNew"/>
    <dgm:cxn modelId="{D4369F52-C8B3-4661-805C-2A93D2510932}" type="presParOf" srcId="{8A304E26-4BDE-4559-B676-D44BFFBF71C8}" destId="{AEC2BFE3-718D-4FE2-BC82-D0DCC29428F9}" srcOrd="4" destOrd="0" presId="urn:microsoft.com/office/officeart/2016/7/layout/RepeatingBendingProcessNew"/>
    <dgm:cxn modelId="{3FED33A6-6684-4FD8-AC38-F2A27261A98A}" type="presParOf" srcId="{8A304E26-4BDE-4559-B676-D44BFFBF71C8}" destId="{1650372D-C184-4F40-9EE8-8DBE8AF4567F}" srcOrd="5" destOrd="0" presId="urn:microsoft.com/office/officeart/2016/7/layout/RepeatingBendingProcessNew"/>
    <dgm:cxn modelId="{1199ECD2-C59B-47B1-8F46-7A1CD44E7256}" type="presParOf" srcId="{1650372D-C184-4F40-9EE8-8DBE8AF4567F}" destId="{A260576C-5EC0-4C0B-920D-76B8E90B9EEC}" srcOrd="0" destOrd="0" presId="urn:microsoft.com/office/officeart/2016/7/layout/RepeatingBendingProcessNew"/>
    <dgm:cxn modelId="{4C70A12E-87C8-47DB-AA58-B754AC6BED78}" type="presParOf" srcId="{8A304E26-4BDE-4559-B676-D44BFFBF71C8}" destId="{E7E8FE9A-8D22-40C3-BBEB-3B0D2F1193C2}" srcOrd="6" destOrd="0" presId="urn:microsoft.com/office/officeart/2016/7/layout/RepeatingBendingProcessNew"/>
    <dgm:cxn modelId="{478C82C7-74CC-41B9-8B50-69254EC572AB}" type="presParOf" srcId="{8A304E26-4BDE-4559-B676-D44BFFBF71C8}" destId="{F7A4224D-8CBA-4A59-B876-71043F7FAC26}" srcOrd="7" destOrd="0" presId="urn:microsoft.com/office/officeart/2016/7/layout/RepeatingBendingProcessNew"/>
    <dgm:cxn modelId="{48245FE8-6ED8-46C2-9DD3-2E1F5B04CC3A}" type="presParOf" srcId="{F7A4224D-8CBA-4A59-B876-71043F7FAC26}" destId="{3ACFF153-9F04-4B0D-AD4D-6CD40F97A6FE}" srcOrd="0" destOrd="0" presId="urn:microsoft.com/office/officeart/2016/7/layout/RepeatingBendingProcessNew"/>
    <dgm:cxn modelId="{199402BE-E87F-4B96-9A7C-58CF1E10CC8F}" type="presParOf" srcId="{8A304E26-4BDE-4559-B676-D44BFFBF71C8}" destId="{AD5B7737-2859-40EF-BC3C-2B03260ADAE4}" srcOrd="8" destOrd="0" presId="urn:microsoft.com/office/officeart/2016/7/layout/RepeatingBendingProcessNew"/>
    <dgm:cxn modelId="{D9A83074-035C-4922-8B29-819DE6DAEB4C}" type="presParOf" srcId="{8A304E26-4BDE-4559-B676-D44BFFBF71C8}" destId="{16FE8B27-5DA8-4C0A-BB1F-9820F05C803B}" srcOrd="9" destOrd="0" presId="urn:microsoft.com/office/officeart/2016/7/layout/RepeatingBendingProcessNew"/>
    <dgm:cxn modelId="{9829879E-0030-4A7B-82A7-9F4DF379F9FF}" type="presParOf" srcId="{16FE8B27-5DA8-4C0A-BB1F-9820F05C803B}" destId="{A3252911-5C1F-4C5E-A06E-6F2D095E7CB7}" srcOrd="0" destOrd="0" presId="urn:microsoft.com/office/officeart/2016/7/layout/RepeatingBendingProcessNew"/>
    <dgm:cxn modelId="{D4C419D8-A964-4D51-95A2-D4C01B245B09}" type="presParOf" srcId="{8A304E26-4BDE-4559-B676-D44BFFBF71C8}" destId="{2E402F6B-1091-49C6-9C40-3498D8A249D0}" srcOrd="10" destOrd="0" presId="urn:microsoft.com/office/officeart/2016/7/layout/RepeatingBendingProcessNew"/>
    <dgm:cxn modelId="{DFF202CA-30C7-4226-A3BA-6E8DB702612E}" type="presParOf" srcId="{8A304E26-4BDE-4559-B676-D44BFFBF71C8}" destId="{D4734389-2ED3-4239-9058-6DF8910B045B}" srcOrd="11" destOrd="0" presId="urn:microsoft.com/office/officeart/2016/7/layout/RepeatingBendingProcessNew"/>
    <dgm:cxn modelId="{1DAFEA3C-792E-4C9E-957F-A9CD3BA8CDBA}" type="presParOf" srcId="{D4734389-2ED3-4239-9058-6DF8910B045B}" destId="{711352E3-4B86-45B1-BDAB-E3E013DFA24B}" srcOrd="0" destOrd="0" presId="urn:microsoft.com/office/officeart/2016/7/layout/RepeatingBendingProcessNew"/>
    <dgm:cxn modelId="{495D772A-EC4E-47A4-A07B-F71B5E8806B7}" type="presParOf" srcId="{8A304E26-4BDE-4559-B676-D44BFFBF71C8}" destId="{E821F4DB-9C2C-4A47-ADD9-45710DDCE4B9}" srcOrd="1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F0693-32D0-464A-BDD6-F02727BF1523}">
      <dsp:nvSpPr>
        <dsp:cNvPr id="0" name=""/>
        <dsp:cNvSpPr/>
      </dsp:nvSpPr>
      <dsp:spPr>
        <a:xfrm>
          <a:off x="581501" y="2044"/>
          <a:ext cx="2779811" cy="166788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Physical Abuse</a:t>
          </a:r>
        </a:p>
      </dsp:txBody>
      <dsp:txXfrm>
        <a:off x="581501" y="2044"/>
        <a:ext cx="2779811" cy="1667887"/>
      </dsp:txXfrm>
    </dsp:sp>
    <dsp:sp modelId="{37775BCE-4E14-4AD3-B514-B1EB8B739B90}">
      <dsp:nvSpPr>
        <dsp:cNvPr id="0" name=""/>
        <dsp:cNvSpPr/>
      </dsp:nvSpPr>
      <dsp:spPr>
        <a:xfrm>
          <a:off x="3639294" y="2044"/>
          <a:ext cx="2779811" cy="1667887"/>
        </a:xfrm>
        <a:prstGeom prst="rect">
          <a:avLst/>
        </a:prstGeom>
        <a:solidFill>
          <a:schemeClr val="accent2">
            <a:hueOff val="1288722"/>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Verbal Abuse</a:t>
          </a:r>
        </a:p>
      </dsp:txBody>
      <dsp:txXfrm>
        <a:off x="3639294" y="2044"/>
        <a:ext cx="2779811" cy="1667887"/>
      </dsp:txXfrm>
    </dsp:sp>
    <dsp:sp modelId="{5B4810E4-B701-48D8-90AD-5D98A56D4C1D}">
      <dsp:nvSpPr>
        <dsp:cNvPr id="0" name=""/>
        <dsp:cNvSpPr/>
      </dsp:nvSpPr>
      <dsp:spPr>
        <a:xfrm>
          <a:off x="6697087" y="2044"/>
          <a:ext cx="2779811" cy="1667887"/>
        </a:xfrm>
        <a:prstGeom prst="rect">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Extreme Jealousy</a:t>
          </a:r>
          <a:endParaRPr lang="en-US" sz="2400" kern="1200" dirty="0"/>
        </a:p>
      </dsp:txBody>
      <dsp:txXfrm>
        <a:off x="6697087" y="2044"/>
        <a:ext cx="2779811" cy="1667887"/>
      </dsp:txXfrm>
    </dsp:sp>
    <dsp:sp modelId="{2DDEE185-3A72-403B-8EAD-2331F2D4CF6F}">
      <dsp:nvSpPr>
        <dsp:cNvPr id="0" name=""/>
        <dsp:cNvSpPr/>
      </dsp:nvSpPr>
      <dsp:spPr>
        <a:xfrm>
          <a:off x="581501" y="1947913"/>
          <a:ext cx="2779811" cy="1667887"/>
        </a:xfrm>
        <a:prstGeom prst="rect">
          <a:avLst/>
        </a:prstGeom>
        <a:solidFill>
          <a:schemeClr val="accent2">
            <a:hueOff val="3866168"/>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Isolation</a:t>
          </a:r>
        </a:p>
      </dsp:txBody>
      <dsp:txXfrm>
        <a:off x="581501" y="1947913"/>
        <a:ext cx="2779811" cy="1667887"/>
      </dsp:txXfrm>
    </dsp:sp>
    <dsp:sp modelId="{85B94C32-4E21-4414-BE92-91366D8BA26B}">
      <dsp:nvSpPr>
        <dsp:cNvPr id="0" name=""/>
        <dsp:cNvSpPr/>
      </dsp:nvSpPr>
      <dsp:spPr>
        <a:xfrm>
          <a:off x="3639294" y="1947913"/>
          <a:ext cx="2779811" cy="1667887"/>
        </a:xfrm>
        <a:prstGeom prst="rect">
          <a:avLst/>
        </a:prstGeom>
        <a:solidFill>
          <a:schemeClr val="accent2">
            <a:hueOff val="5154890"/>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Controlling</a:t>
          </a:r>
          <a:endParaRPr lang="en-US" sz="2400" kern="1200" dirty="0"/>
        </a:p>
      </dsp:txBody>
      <dsp:txXfrm>
        <a:off x="3639294" y="1947913"/>
        <a:ext cx="2779811" cy="1667887"/>
      </dsp:txXfrm>
    </dsp:sp>
    <dsp:sp modelId="{0F9F6CD8-9B31-48AF-9E6B-AD004563C0E8}">
      <dsp:nvSpPr>
        <dsp:cNvPr id="0" name=""/>
        <dsp:cNvSpPr/>
      </dsp:nvSpPr>
      <dsp:spPr>
        <a:xfrm>
          <a:off x="6697087" y="1947913"/>
          <a:ext cx="2779811" cy="1667887"/>
        </a:xfrm>
        <a:prstGeom prst="rect">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kern="1200" dirty="0"/>
            <a:t>Electronic</a:t>
          </a:r>
          <a:endParaRPr lang="en-US" sz="2400" kern="1200" dirty="0"/>
        </a:p>
      </dsp:txBody>
      <dsp:txXfrm>
        <a:off x="6697087" y="1947913"/>
        <a:ext cx="2779811" cy="1667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39683-E6E3-4C59-B671-D8A5F8EBBA83}">
      <dsp:nvSpPr>
        <dsp:cNvPr id="0" name=""/>
        <dsp:cNvSpPr/>
      </dsp:nvSpPr>
      <dsp:spPr>
        <a:xfrm>
          <a:off x="0" y="89384"/>
          <a:ext cx="10058399" cy="6879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MEDICAL EXAM RIGHT AWAY</a:t>
          </a:r>
        </a:p>
      </dsp:txBody>
      <dsp:txXfrm>
        <a:off x="33583" y="122967"/>
        <a:ext cx="9991233" cy="620794"/>
      </dsp:txXfrm>
    </dsp:sp>
    <dsp:sp modelId="{D80ACAD3-E8C5-4499-87D6-823E0C6C25CB}">
      <dsp:nvSpPr>
        <dsp:cNvPr id="0" name=""/>
        <dsp:cNvSpPr/>
      </dsp:nvSpPr>
      <dsp:spPr>
        <a:xfrm>
          <a:off x="0" y="777344"/>
          <a:ext cx="10058399"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002060"/>
              </a:solidFill>
            </a:rPr>
            <a:t>DON’T SHOWER</a:t>
          </a:r>
        </a:p>
        <a:p>
          <a:pPr marL="228600" lvl="1" indent="-228600" algn="l" defTabSz="977900">
            <a:lnSpc>
              <a:spcPct val="90000"/>
            </a:lnSpc>
            <a:spcBef>
              <a:spcPct val="0"/>
            </a:spcBef>
            <a:spcAft>
              <a:spcPct val="20000"/>
            </a:spcAft>
            <a:buChar char="•"/>
          </a:pPr>
          <a:r>
            <a:rPr lang="en-US" sz="2200" kern="1200" dirty="0">
              <a:solidFill>
                <a:srgbClr val="002060"/>
              </a:solidFill>
            </a:rPr>
            <a:t>DON’T THROWING AWAY ITEMS (CONDOMS)</a:t>
          </a:r>
        </a:p>
        <a:p>
          <a:pPr marL="228600" lvl="1" indent="-228600" algn="l" defTabSz="977900">
            <a:lnSpc>
              <a:spcPct val="90000"/>
            </a:lnSpc>
            <a:spcBef>
              <a:spcPct val="0"/>
            </a:spcBef>
            <a:spcAft>
              <a:spcPct val="20000"/>
            </a:spcAft>
            <a:buChar char="•"/>
          </a:pPr>
          <a:r>
            <a:rPr lang="en-US" sz="2200" kern="1200" dirty="0">
              <a:solidFill>
                <a:srgbClr val="002060"/>
              </a:solidFill>
            </a:rPr>
            <a:t>DON’T WASH CLOTHES OR SHEETS</a:t>
          </a:r>
        </a:p>
      </dsp:txBody>
      <dsp:txXfrm>
        <a:off x="0" y="777344"/>
        <a:ext cx="10058399" cy="1130220"/>
      </dsp:txXfrm>
    </dsp:sp>
    <dsp:sp modelId="{FB6C72C9-AFA6-42EE-B65E-C1DB69E99677}">
      <dsp:nvSpPr>
        <dsp:cNvPr id="0" name=""/>
        <dsp:cNvSpPr/>
      </dsp:nvSpPr>
      <dsp:spPr>
        <a:xfrm>
          <a:off x="0" y="1907564"/>
          <a:ext cx="10058399" cy="68796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SAVE ELECTRONIC EVIDENCE</a:t>
          </a:r>
        </a:p>
      </dsp:txBody>
      <dsp:txXfrm>
        <a:off x="33583" y="1941147"/>
        <a:ext cx="9991233" cy="620794"/>
      </dsp:txXfrm>
    </dsp:sp>
    <dsp:sp modelId="{4254EE62-CCB9-4136-BA70-DC3A120F6314}">
      <dsp:nvSpPr>
        <dsp:cNvPr id="0" name=""/>
        <dsp:cNvSpPr/>
      </dsp:nvSpPr>
      <dsp:spPr>
        <a:xfrm>
          <a:off x="0" y="2595525"/>
          <a:ext cx="10058399"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002060"/>
              </a:solidFill>
            </a:rPr>
            <a:t>TEXT	</a:t>
          </a:r>
        </a:p>
        <a:p>
          <a:pPr marL="228600" lvl="1" indent="-228600" algn="l" defTabSz="977900">
            <a:lnSpc>
              <a:spcPct val="90000"/>
            </a:lnSpc>
            <a:spcBef>
              <a:spcPct val="0"/>
            </a:spcBef>
            <a:spcAft>
              <a:spcPct val="20000"/>
            </a:spcAft>
            <a:buChar char="•"/>
          </a:pPr>
          <a:r>
            <a:rPr lang="en-US" sz="2200" kern="1200" dirty="0">
              <a:solidFill>
                <a:srgbClr val="002060"/>
              </a:solidFill>
            </a:rPr>
            <a:t>SOCIAL MEDIA</a:t>
          </a:r>
        </a:p>
        <a:p>
          <a:pPr marL="228600" lvl="1" indent="-228600" algn="l" defTabSz="977900">
            <a:lnSpc>
              <a:spcPct val="90000"/>
            </a:lnSpc>
            <a:spcBef>
              <a:spcPct val="0"/>
            </a:spcBef>
            <a:spcAft>
              <a:spcPct val="20000"/>
            </a:spcAft>
            <a:buChar char="•"/>
          </a:pPr>
          <a:r>
            <a:rPr lang="en-US" sz="2200" kern="1200" dirty="0">
              <a:solidFill>
                <a:srgbClr val="002060"/>
              </a:solidFill>
            </a:rPr>
            <a:t>EMAIL MESSAGES</a:t>
          </a:r>
        </a:p>
      </dsp:txBody>
      <dsp:txXfrm>
        <a:off x="0" y="2595525"/>
        <a:ext cx="10058399" cy="1130220"/>
      </dsp:txXfrm>
    </dsp:sp>
    <dsp:sp modelId="{909A5776-434F-4557-A6A8-493E40E1705C}">
      <dsp:nvSpPr>
        <dsp:cNvPr id="0" name=""/>
        <dsp:cNvSpPr/>
      </dsp:nvSpPr>
      <dsp:spPr>
        <a:xfrm>
          <a:off x="0" y="3725745"/>
          <a:ext cx="10058399" cy="68796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REPORT IT!</a:t>
          </a:r>
        </a:p>
      </dsp:txBody>
      <dsp:txXfrm>
        <a:off x="33583" y="3759328"/>
        <a:ext cx="9991233" cy="620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80B04-A0C1-4C51-A083-EF5386B42CC9}">
      <dsp:nvSpPr>
        <dsp:cNvPr id="0" name=""/>
        <dsp:cNvSpPr/>
      </dsp:nvSpPr>
      <dsp:spPr>
        <a:xfrm>
          <a:off x="287043" y="931422"/>
          <a:ext cx="892125" cy="892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F2F404-9534-4EA0-B6F0-75FC35CC1405}">
      <dsp:nvSpPr>
        <dsp:cNvPr id="0" name=""/>
        <dsp:cNvSpPr/>
      </dsp:nvSpPr>
      <dsp:spPr>
        <a:xfrm>
          <a:off x="477168" y="1121547"/>
          <a:ext cx="511875" cy="51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D3AA6C-3CE0-4AD7-A88F-CD331ECB8EE8}">
      <dsp:nvSpPr>
        <dsp:cNvPr id="0" name=""/>
        <dsp:cNvSpPr/>
      </dsp:nvSpPr>
      <dsp:spPr>
        <a:xfrm>
          <a:off x="1856"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NO CONTACT DIRECTIVES</a:t>
          </a:r>
        </a:p>
      </dsp:txBody>
      <dsp:txXfrm>
        <a:off x="1856" y="2101422"/>
        <a:ext cx="1462500" cy="585000"/>
      </dsp:txXfrm>
    </dsp:sp>
    <dsp:sp modelId="{213E8911-A86A-4825-BF87-8380D07F95D5}">
      <dsp:nvSpPr>
        <dsp:cNvPr id="0" name=""/>
        <dsp:cNvSpPr/>
      </dsp:nvSpPr>
      <dsp:spPr>
        <a:xfrm>
          <a:off x="2005481" y="931422"/>
          <a:ext cx="892125" cy="892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EB05CC-2A8B-4277-B418-B43BBE93A54D}">
      <dsp:nvSpPr>
        <dsp:cNvPr id="0" name=""/>
        <dsp:cNvSpPr/>
      </dsp:nvSpPr>
      <dsp:spPr>
        <a:xfrm>
          <a:off x="2195606" y="1121547"/>
          <a:ext cx="511875" cy="51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7F3ED4-6497-4D88-87CE-B835F70A80A1}">
      <dsp:nvSpPr>
        <dsp:cNvPr id="0" name=""/>
        <dsp:cNvSpPr/>
      </dsp:nvSpPr>
      <dsp:spPr>
        <a:xfrm>
          <a:off x="1720293"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SAFETY PLANNING</a:t>
          </a:r>
        </a:p>
      </dsp:txBody>
      <dsp:txXfrm>
        <a:off x="1720293" y="2101422"/>
        <a:ext cx="1462500" cy="585000"/>
      </dsp:txXfrm>
    </dsp:sp>
    <dsp:sp modelId="{1701ACAA-CA99-4E6B-AC9E-75641A58297C}">
      <dsp:nvSpPr>
        <dsp:cNvPr id="0" name=""/>
        <dsp:cNvSpPr/>
      </dsp:nvSpPr>
      <dsp:spPr>
        <a:xfrm>
          <a:off x="3723918" y="931422"/>
          <a:ext cx="892125" cy="8921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17AA0C-43E6-4B50-9E2D-CE7352871B20}">
      <dsp:nvSpPr>
        <dsp:cNvPr id="0" name=""/>
        <dsp:cNvSpPr/>
      </dsp:nvSpPr>
      <dsp:spPr>
        <a:xfrm>
          <a:off x="3914043" y="1121547"/>
          <a:ext cx="511875" cy="51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A2CB21-5BE4-474D-9960-09D3BC0925BB}">
      <dsp:nvSpPr>
        <dsp:cNvPr id="0" name=""/>
        <dsp:cNvSpPr/>
      </dsp:nvSpPr>
      <dsp:spPr>
        <a:xfrm>
          <a:off x="3438731"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SCHEDULE CHANGES (ACADEMIC OR WORK)</a:t>
          </a:r>
        </a:p>
      </dsp:txBody>
      <dsp:txXfrm>
        <a:off x="3438731" y="2101422"/>
        <a:ext cx="1462500" cy="585000"/>
      </dsp:txXfrm>
    </dsp:sp>
    <dsp:sp modelId="{10A4BACB-3B8E-46DB-ABD3-94B7DF6ECA0A}">
      <dsp:nvSpPr>
        <dsp:cNvPr id="0" name=""/>
        <dsp:cNvSpPr/>
      </dsp:nvSpPr>
      <dsp:spPr>
        <a:xfrm>
          <a:off x="5442356" y="931422"/>
          <a:ext cx="892125" cy="8921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2D9885-7530-4677-A164-4ED05B13460B}">
      <dsp:nvSpPr>
        <dsp:cNvPr id="0" name=""/>
        <dsp:cNvSpPr/>
      </dsp:nvSpPr>
      <dsp:spPr>
        <a:xfrm>
          <a:off x="5632481" y="1121547"/>
          <a:ext cx="511875" cy="5118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9ACF04-B621-45AC-839E-AB21CCE43FC6}">
      <dsp:nvSpPr>
        <dsp:cNvPr id="0" name=""/>
        <dsp:cNvSpPr/>
      </dsp:nvSpPr>
      <dsp:spPr>
        <a:xfrm>
          <a:off x="5157168"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ON CAMPUS HOUSING CHANGES</a:t>
          </a:r>
        </a:p>
      </dsp:txBody>
      <dsp:txXfrm>
        <a:off x="5157168" y="2101422"/>
        <a:ext cx="1462500" cy="585000"/>
      </dsp:txXfrm>
    </dsp:sp>
    <dsp:sp modelId="{CA1D23B1-93D1-4E08-B6B3-8CDDA977C4B7}">
      <dsp:nvSpPr>
        <dsp:cNvPr id="0" name=""/>
        <dsp:cNvSpPr/>
      </dsp:nvSpPr>
      <dsp:spPr>
        <a:xfrm>
          <a:off x="7160793" y="931422"/>
          <a:ext cx="892125" cy="89212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A95518-38CF-45F3-BFB2-9A20B71089D8}">
      <dsp:nvSpPr>
        <dsp:cNvPr id="0" name=""/>
        <dsp:cNvSpPr/>
      </dsp:nvSpPr>
      <dsp:spPr>
        <a:xfrm>
          <a:off x="7350918" y="1121547"/>
          <a:ext cx="511875" cy="5118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3890CD-4FA1-40F4-A1A3-A55223AB57A7}">
      <dsp:nvSpPr>
        <dsp:cNvPr id="0" name=""/>
        <dsp:cNvSpPr/>
      </dsp:nvSpPr>
      <dsp:spPr>
        <a:xfrm>
          <a:off x="6875606"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RESTRICTIONS</a:t>
          </a:r>
        </a:p>
      </dsp:txBody>
      <dsp:txXfrm>
        <a:off x="6875606" y="2101422"/>
        <a:ext cx="1462500" cy="585000"/>
      </dsp:txXfrm>
    </dsp:sp>
    <dsp:sp modelId="{706E425A-5C66-4F6F-B89D-1B8130CE9E98}">
      <dsp:nvSpPr>
        <dsp:cNvPr id="0" name=""/>
        <dsp:cNvSpPr/>
      </dsp:nvSpPr>
      <dsp:spPr>
        <a:xfrm>
          <a:off x="8879231" y="931422"/>
          <a:ext cx="892125" cy="892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0BAE9E-73FF-41AD-8FC8-06BDC70655EE}">
      <dsp:nvSpPr>
        <dsp:cNvPr id="0" name=""/>
        <dsp:cNvSpPr/>
      </dsp:nvSpPr>
      <dsp:spPr>
        <a:xfrm>
          <a:off x="9069356" y="1121547"/>
          <a:ext cx="511875" cy="51187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CBF46F-BDB4-4B95-BDFC-B779E3F485F6}">
      <dsp:nvSpPr>
        <dsp:cNvPr id="0" name=""/>
        <dsp:cNvSpPr/>
      </dsp:nvSpPr>
      <dsp:spPr>
        <a:xfrm>
          <a:off x="8594043" y="2101422"/>
          <a:ext cx="1462500" cy="5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EMERGENCY REMOVAL / SUSPENSIONS</a:t>
          </a:r>
        </a:p>
      </dsp:txBody>
      <dsp:txXfrm>
        <a:off x="8594043" y="2101422"/>
        <a:ext cx="1462500" cy="58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2B1C0-B249-4638-A700-D6A1630DCEAF}">
      <dsp:nvSpPr>
        <dsp:cNvPr id="0" name=""/>
        <dsp:cNvSpPr/>
      </dsp:nvSpPr>
      <dsp:spPr>
        <a:xfrm>
          <a:off x="3403272" y="623069"/>
          <a:ext cx="481111" cy="91440"/>
        </a:xfrm>
        <a:custGeom>
          <a:avLst/>
          <a:gdLst/>
          <a:ahLst/>
          <a:cxnLst/>
          <a:rect l="0" t="0" r="0" b="0"/>
          <a:pathLst>
            <a:path>
              <a:moveTo>
                <a:pt x="0" y="45720"/>
              </a:moveTo>
              <a:lnTo>
                <a:pt x="481111"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1035" y="666231"/>
        <a:ext cx="25585" cy="5117"/>
      </dsp:txXfrm>
    </dsp:sp>
    <dsp:sp modelId="{8AE29D16-F77A-4130-A18A-CD7E482F4AB6}">
      <dsp:nvSpPr>
        <dsp:cNvPr id="0" name=""/>
        <dsp:cNvSpPr/>
      </dsp:nvSpPr>
      <dsp:spPr>
        <a:xfrm>
          <a:off x="1180241" y="1340"/>
          <a:ext cx="2224831" cy="13348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assessment</a:t>
          </a:r>
        </a:p>
      </dsp:txBody>
      <dsp:txXfrm>
        <a:off x="1180241" y="1340"/>
        <a:ext cx="2224831" cy="1334898"/>
      </dsp:txXfrm>
    </dsp:sp>
    <dsp:sp modelId="{1D577863-3B9E-435D-A068-8A80AB21C12B}">
      <dsp:nvSpPr>
        <dsp:cNvPr id="0" name=""/>
        <dsp:cNvSpPr/>
      </dsp:nvSpPr>
      <dsp:spPr>
        <a:xfrm>
          <a:off x="6139815" y="623069"/>
          <a:ext cx="481111" cy="91440"/>
        </a:xfrm>
        <a:custGeom>
          <a:avLst/>
          <a:gdLst/>
          <a:ahLst/>
          <a:cxnLst/>
          <a:rect l="0" t="0" r="0" b="0"/>
          <a:pathLst>
            <a:path>
              <a:moveTo>
                <a:pt x="0" y="45720"/>
              </a:moveTo>
              <a:lnTo>
                <a:pt x="481111"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67578" y="666231"/>
        <a:ext cx="25585" cy="5117"/>
      </dsp:txXfrm>
    </dsp:sp>
    <dsp:sp modelId="{8A6F1043-ED63-448F-9B90-AB1DC639A5B9}">
      <dsp:nvSpPr>
        <dsp:cNvPr id="0" name=""/>
        <dsp:cNvSpPr/>
      </dsp:nvSpPr>
      <dsp:spPr>
        <a:xfrm>
          <a:off x="3916784" y="1340"/>
          <a:ext cx="2224831" cy="13348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informal / formal</a:t>
          </a:r>
        </a:p>
      </dsp:txBody>
      <dsp:txXfrm>
        <a:off x="3916784" y="1340"/>
        <a:ext cx="2224831" cy="1334898"/>
      </dsp:txXfrm>
    </dsp:sp>
    <dsp:sp modelId="{1650372D-C184-4F40-9EE8-8DBE8AF4567F}">
      <dsp:nvSpPr>
        <dsp:cNvPr id="0" name=""/>
        <dsp:cNvSpPr/>
      </dsp:nvSpPr>
      <dsp:spPr>
        <a:xfrm>
          <a:off x="2292657" y="1334439"/>
          <a:ext cx="5473085" cy="481111"/>
        </a:xfrm>
        <a:custGeom>
          <a:avLst/>
          <a:gdLst/>
          <a:ahLst/>
          <a:cxnLst/>
          <a:rect l="0" t="0" r="0" b="0"/>
          <a:pathLst>
            <a:path>
              <a:moveTo>
                <a:pt x="5473085" y="0"/>
              </a:moveTo>
              <a:lnTo>
                <a:pt x="5473085" y="257655"/>
              </a:lnTo>
              <a:lnTo>
                <a:pt x="0" y="257655"/>
              </a:lnTo>
              <a:lnTo>
                <a:pt x="0" y="481111"/>
              </a:lnTo>
            </a:path>
          </a:pathLst>
        </a:custGeom>
        <a:noFill/>
        <a:ln w="1270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1776" y="1572436"/>
        <a:ext cx="274847" cy="5117"/>
      </dsp:txXfrm>
    </dsp:sp>
    <dsp:sp modelId="{AEC2BFE3-718D-4FE2-BC82-D0DCC29428F9}">
      <dsp:nvSpPr>
        <dsp:cNvPr id="0" name=""/>
        <dsp:cNvSpPr/>
      </dsp:nvSpPr>
      <dsp:spPr>
        <a:xfrm>
          <a:off x="6653327" y="1340"/>
          <a:ext cx="2224831" cy="133489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investigation</a:t>
          </a:r>
        </a:p>
      </dsp:txBody>
      <dsp:txXfrm>
        <a:off x="6653327" y="1340"/>
        <a:ext cx="2224831" cy="1334898"/>
      </dsp:txXfrm>
    </dsp:sp>
    <dsp:sp modelId="{F7A4224D-8CBA-4A59-B876-71043F7FAC26}">
      <dsp:nvSpPr>
        <dsp:cNvPr id="0" name=""/>
        <dsp:cNvSpPr/>
      </dsp:nvSpPr>
      <dsp:spPr>
        <a:xfrm>
          <a:off x="3403272" y="2469680"/>
          <a:ext cx="481111" cy="91440"/>
        </a:xfrm>
        <a:custGeom>
          <a:avLst/>
          <a:gdLst/>
          <a:ahLst/>
          <a:cxnLst/>
          <a:rect l="0" t="0" r="0" b="0"/>
          <a:pathLst>
            <a:path>
              <a:moveTo>
                <a:pt x="0" y="45720"/>
              </a:moveTo>
              <a:lnTo>
                <a:pt x="481111"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1035" y="2512841"/>
        <a:ext cx="25585" cy="5117"/>
      </dsp:txXfrm>
    </dsp:sp>
    <dsp:sp modelId="{E7E8FE9A-8D22-40C3-BBEB-3B0D2F1193C2}">
      <dsp:nvSpPr>
        <dsp:cNvPr id="0" name=""/>
        <dsp:cNvSpPr/>
      </dsp:nvSpPr>
      <dsp:spPr>
        <a:xfrm>
          <a:off x="1180241" y="1847950"/>
          <a:ext cx="2224831" cy="133489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hearing</a:t>
          </a:r>
        </a:p>
      </dsp:txBody>
      <dsp:txXfrm>
        <a:off x="1180241" y="1847950"/>
        <a:ext cx="2224831" cy="1334898"/>
      </dsp:txXfrm>
    </dsp:sp>
    <dsp:sp modelId="{16FE8B27-5DA8-4C0A-BB1F-9820F05C803B}">
      <dsp:nvSpPr>
        <dsp:cNvPr id="0" name=""/>
        <dsp:cNvSpPr/>
      </dsp:nvSpPr>
      <dsp:spPr>
        <a:xfrm>
          <a:off x="6139815" y="2469680"/>
          <a:ext cx="481111" cy="91440"/>
        </a:xfrm>
        <a:custGeom>
          <a:avLst/>
          <a:gdLst/>
          <a:ahLst/>
          <a:cxnLst/>
          <a:rect l="0" t="0" r="0" b="0"/>
          <a:pathLst>
            <a:path>
              <a:moveTo>
                <a:pt x="0" y="45720"/>
              </a:moveTo>
              <a:lnTo>
                <a:pt x="481111"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67578" y="2512841"/>
        <a:ext cx="25585" cy="5117"/>
      </dsp:txXfrm>
    </dsp:sp>
    <dsp:sp modelId="{AD5B7737-2859-40EF-BC3C-2B03260ADAE4}">
      <dsp:nvSpPr>
        <dsp:cNvPr id="0" name=""/>
        <dsp:cNvSpPr/>
      </dsp:nvSpPr>
      <dsp:spPr>
        <a:xfrm>
          <a:off x="3916784" y="1847950"/>
          <a:ext cx="2224831" cy="133489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determination</a:t>
          </a:r>
        </a:p>
      </dsp:txBody>
      <dsp:txXfrm>
        <a:off x="3916784" y="1847950"/>
        <a:ext cx="2224831" cy="1334898"/>
      </dsp:txXfrm>
    </dsp:sp>
    <dsp:sp modelId="{D4734389-2ED3-4239-9058-6DF8910B045B}">
      <dsp:nvSpPr>
        <dsp:cNvPr id="0" name=""/>
        <dsp:cNvSpPr/>
      </dsp:nvSpPr>
      <dsp:spPr>
        <a:xfrm>
          <a:off x="2292657" y="3181049"/>
          <a:ext cx="5473085" cy="481111"/>
        </a:xfrm>
        <a:custGeom>
          <a:avLst/>
          <a:gdLst/>
          <a:ahLst/>
          <a:cxnLst/>
          <a:rect l="0" t="0" r="0" b="0"/>
          <a:pathLst>
            <a:path>
              <a:moveTo>
                <a:pt x="5473085" y="0"/>
              </a:moveTo>
              <a:lnTo>
                <a:pt x="5473085" y="257655"/>
              </a:lnTo>
              <a:lnTo>
                <a:pt x="0" y="257655"/>
              </a:lnTo>
              <a:lnTo>
                <a:pt x="0" y="481111"/>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91776" y="3419046"/>
        <a:ext cx="274847" cy="5117"/>
      </dsp:txXfrm>
    </dsp:sp>
    <dsp:sp modelId="{2E402F6B-1091-49C6-9C40-3498D8A249D0}">
      <dsp:nvSpPr>
        <dsp:cNvPr id="0" name=""/>
        <dsp:cNvSpPr/>
      </dsp:nvSpPr>
      <dsp:spPr>
        <a:xfrm>
          <a:off x="6653327" y="1847950"/>
          <a:ext cx="2224831" cy="133489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appeal</a:t>
          </a:r>
        </a:p>
      </dsp:txBody>
      <dsp:txXfrm>
        <a:off x="6653327" y="1847950"/>
        <a:ext cx="2224831" cy="1334898"/>
      </dsp:txXfrm>
    </dsp:sp>
    <dsp:sp modelId="{E821F4DB-9C2C-4A47-ADD9-45710DDCE4B9}">
      <dsp:nvSpPr>
        <dsp:cNvPr id="0" name=""/>
        <dsp:cNvSpPr/>
      </dsp:nvSpPr>
      <dsp:spPr>
        <a:xfrm>
          <a:off x="1180241" y="3694560"/>
          <a:ext cx="2224831" cy="13348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9019" tIns="114434" rIns="109019" bIns="114434" numCol="1" spcCol="1270" anchor="ctr" anchorCtr="0">
          <a:noAutofit/>
        </a:bodyPr>
        <a:lstStyle/>
        <a:p>
          <a:pPr marL="0" lvl="0" indent="0" algn="ctr" defTabSz="1111250">
            <a:lnSpc>
              <a:spcPct val="90000"/>
            </a:lnSpc>
            <a:spcBef>
              <a:spcPct val="0"/>
            </a:spcBef>
            <a:spcAft>
              <a:spcPct val="35000"/>
            </a:spcAft>
            <a:buNone/>
          </a:pPr>
          <a:r>
            <a:rPr lang="en-US" sz="2500" kern="1200" dirty="0"/>
            <a:t>determination</a:t>
          </a:r>
        </a:p>
      </dsp:txBody>
      <dsp:txXfrm>
        <a:off x="1180241" y="3694560"/>
        <a:ext cx="2224831" cy="13348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CDCD1-6F5B-48C6-A9C9-1B8CFB40AF4E}" type="datetimeFigureOut">
              <a:rPr lang="en-US" smtClean="0"/>
              <a:t>10/9/24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F33EA-D985-48F8-9D15-000A4421E9AB}" type="slidenum">
              <a:rPr lang="en-US" smtClean="0"/>
              <a:t>‹#›</a:t>
            </a:fld>
            <a:endParaRPr lang="en-US"/>
          </a:p>
        </p:txBody>
      </p:sp>
    </p:spTree>
    <p:extLst>
      <p:ext uri="{BB962C8B-B14F-4D97-AF65-F5344CB8AC3E}">
        <p14:creationId xmlns:p14="http://schemas.microsoft.com/office/powerpoint/2010/main" val="159529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6fa3c8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6fa3c8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reminder, this presentation is a safe space and topics of sex, domestic violence, and stalking will come up. This content is meant to be engaging and informative and not intended to upset anyone. Please be respectful of your peers as this will be an interactive presentation.</a:t>
            </a:r>
          </a:p>
          <a:p>
            <a:endParaRPr lang="en-US" dirty="0"/>
          </a:p>
        </p:txBody>
      </p:sp>
      <p:sp>
        <p:nvSpPr>
          <p:cNvPr id="4" name="Slide Number Placeholder 3"/>
          <p:cNvSpPr>
            <a:spLocks noGrp="1"/>
          </p:cNvSpPr>
          <p:nvPr>
            <p:ph type="sldNum" sz="quarter" idx="5"/>
          </p:nvPr>
        </p:nvSpPr>
        <p:spPr/>
        <p:txBody>
          <a:bodyPr/>
          <a:lstStyle/>
          <a:p>
            <a:fld id="{7B7F33EA-D985-48F8-9D15-000A4421E9AB}" type="slidenum">
              <a:rPr lang="en-US" smtClean="0"/>
              <a:t>2</a:t>
            </a:fld>
            <a:endParaRPr lang="en-US"/>
          </a:p>
        </p:txBody>
      </p:sp>
    </p:spTree>
    <p:extLst>
      <p:ext uri="{BB962C8B-B14F-4D97-AF65-F5344CB8AC3E}">
        <p14:creationId xmlns:p14="http://schemas.microsoft.com/office/powerpoint/2010/main" val="794059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other examples of unwelcome conduct that could be considered sexual harassment?</a:t>
            </a:r>
          </a:p>
        </p:txBody>
      </p:sp>
      <p:sp>
        <p:nvSpPr>
          <p:cNvPr id="4" name="Slide Number Placeholder 3"/>
          <p:cNvSpPr>
            <a:spLocks noGrp="1"/>
          </p:cNvSpPr>
          <p:nvPr>
            <p:ph type="sldNum" sz="quarter" idx="5"/>
          </p:nvPr>
        </p:nvSpPr>
        <p:spPr/>
        <p:txBody>
          <a:bodyPr/>
          <a:lstStyle/>
          <a:p>
            <a:fld id="{7B7F33EA-D985-48F8-9D15-000A4421E9AB}" type="slidenum">
              <a:rPr lang="en-US" smtClean="0"/>
              <a:t>7</a:t>
            </a:fld>
            <a:endParaRPr lang="en-US"/>
          </a:p>
        </p:txBody>
      </p:sp>
    </p:spTree>
    <p:extLst>
      <p:ext uri="{BB962C8B-B14F-4D97-AF65-F5344CB8AC3E}">
        <p14:creationId xmlns:p14="http://schemas.microsoft.com/office/powerpoint/2010/main" val="375985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examples of stalking include:</a:t>
            </a:r>
          </a:p>
        </p:txBody>
      </p:sp>
      <p:sp>
        <p:nvSpPr>
          <p:cNvPr id="4" name="Slide Number Placeholder 3"/>
          <p:cNvSpPr>
            <a:spLocks noGrp="1"/>
          </p:cNvSpPr>
          <p:nvPr>
            <p:ph type="sldNum" sz="quarter" idx="5"/>
          </p:nvPr>
        </p:nvSpPr>
        <p:spPr/>
        <p:txBody>
          <a:bodyPr/>
          <a:lstStyle/>
          <a:p>
            <a:fld id="{7B7F33EA-D985-48F8-9D15-000A4421E9AB}" type="slidenum">
              <a:rPr lang="en-US" smtClean="0"/>
              <a:t>8</a:t>
            </a:fld>
            <a:endParaRPr lang="en-US"/>
          </a:p>
        </p:txBody>
      </p:sp>
    </p:spTree>
    <p:extLst>
      <p:ext uri="{BB962C8B-B14F-4D97-AF65-F5344CB8AC3E}">
        <p14:creationId xmlns:p14="http://schemas.microsoft.com/office/powerpoint/2010/main" val="4141113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can name anyone on this screen?........................ These celebrities have all been alleged to have committed intimate partner violence which is v</a:t>
            </a:r>
            <a:r>
              <a:rPr lang="en-US" b="0" i="0" dirty="0">
                <a:solidFill>
                  <a:srgbClr val="000000"/>
                </a:solidFill>
                <a:effectLst/>
                <a:highlight>
                  <a:srgbClr val="FFFFFF"/>
                </a:highlight>
                <a:latin typeface="arial" panose="020B0604020202020204" pitchFamily="34" charset="0"/>
              </a:rPr>
              <a:t>iolence committed against a romantic or intimate partner or a spouse. As you see, these individuals display diversity in age, race, sex, profession and their victims display an array of diverse traits as well. Intimate partner violence could happen to any of us, but we can make sure that we are engaging in healthy relationships practices and watching out for warning signs of unhealthy relationships.</a:t>
            </a:r>
            <a:endParaRPr lang="en-US" dirty="0"/>
          </a:p>
        </p:txBody>
      </p:sp>
      <p:sp>
        <p:nvSpPr>
          <p:cNvPr id="4" name="Slide Number Placeholder 3"/>
          <p:cNvSpPr>
            <a:spLocks noGrp="1"/>
          </p:cNvSpPr>
          <p:nvPr>
            <p:ph type="sldNum" sz="quarter" idx="5"/>
          </p:nvPr>
        </p:nvSpPr>
        <p:spPr/>
        <p:txBody>
          <a:bodyPr/>
          <a:lstStyle/>
          <a:p>
            <a:fld id="{7B7F33EA-D985-48F8-9D15-000A4421E9AB}" type="slidenum">
              <a:rPr lang="en-US" smtClean="0"/>
              <a:t>9</a:t>
            </a:fld>
            <a:endParaRPr lang="en-US"/>
          </a:p>
        </p:txBody>
      </p:sp>
    </p:spTree>
    <p:extLst>
      <p:ext uri="{BB962C8B-B14F-4D97-AF65-F5344CB8AC3E}">
        <p14:creationId xmlns:p14="http://schemas.microsoft.com/office/powerpoint/2010/main" val="3526778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7F33EA-D985-48F8-9D15-000A4421E9AB}" type="slidenum">
              <a:rPr lang="en-US" smtClean="0"/>
              <a:t>17</a:t>
            </a:fld>
            <a:endParaRPr lang="en-US"/>
          </a:p>
        </p:txBody>
      </p:sp>
    </p:spTree>
    <p:extLst>
      <p:ext uri="{BB962C8B-B14F-4D97-AF65-F5344CB8AC3E}">
        <p14:creationId xmlns:p14="http://schemas.microsoft.com/office/powerpoint/2010/main" val="1442997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in here have the Auburn Safety app? You can report incidents to us find our resources through the app.</a:t>
            </a:r>
          </a:p>
        </p:txBody>
      </p:sp>
      <p:sp>
        <p:nvSpPr>
          <p:cNvPr id="4" name="Slide Number Placeholder 3"/>
          <p:cNvSpPr>
            <a:spLocks noGrp="1"/>
          </p:cNvSpPr>
          <p:nvPr>
            <p:ph type="sldNum" sz="quarter" idx="5"/>
          </p:nvPr>
        </p:nvSpPr>
        <p:spPr/>
        <p:txBody>
          <a:bodyPr/>
          <a:lstStyle/>
          <a:p>
            <a:fld id="{7B7F33EA-D985-48F8-9D15-000A4421E9AB}" type="slidenum">
              <a:rPr lang="en-US" smtClean="0"/>
              <a:t>25</a:t>
            </a:fld>
            <a:endParaRPr lang="en-US"/>
          </a:p>
        </p:txBody>
      </p:sp>
    </p:spTree>
    <p:extLst>
      <p:ext uri="{BB962C8B-B14F-4D97-AF65-F5344CB8AC3E}">
        <p14:creationId xmlns:p14="http://schemas.microsoft.com/office/powerpoint/2010/main" val="2825305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examples of stalking include:</a:t>
            </a:r>
          </a:p>
        </p:txBody>
      </p:sp>
      <p:sp>
        <p:nvSpPr>
          <p:cNvPr id="4" name="Slide Number Placeholder 3"/>
          <p:cNvSpPr>
            <a:spLocks noGrp="1"/>
          </p:cNvSpPr>
          <p:nvPr>
            <p:ph type="sldNum" sz="quarter" idx="5"/>
          </p:nvPr>
        </p:nvSpPr>
        <p:spPr/>
        <p:txBody>
          <a:bodyPr/>
          <a:lstStyle/>
          <a:p>
            <a:fld id="{7B7F33EA-D985-48F8-9D15-000A4421E9AB}" type="slidenum">
              <a:rPr lang="en-US" smtClean="0"/>
              <a:t>26</a:t>
            </a:fld>
            <a:endParaRPr lang="en-US"/>
          </a:p>
        </p:txBody>
      </p:sp>
    </p:spTree>
    <p:extLst>
      <p:ext uri="{BB962C8B-B14F-4D97-AF65-F5344CB8AC3E}">
        <p14:creationId xmlns:p14="http://schemas.microsoft.com/office/powerpoint/2010/main" val="3004505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4D46-3D19-FB71-0021-02B198E5EE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2286A-02CE-22FB-9552-4DCE95FBC4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233E12-AF1E-8113-ADC6-26F8CE65E788}"/>
              </a:ext>
            </a:extLst>
          </p:cNvPr>
          <p:cNvSpPr>
            <a:spLocks noGrp="1"/>
          </p:cNvSpPr>
          <p:nvPr>
            <p:ph type="dt" sz="half" idx="10"/>
          </p:nvPr>
        </p:nvSpPr>
        <p:spPr/>
        <p:txBody>
          <a:bodyPr/>
          <a:lstStyle/>
          <a:p>
            <a:fld id="{91578A1A-9831-48AF-9328-439B758DFD1D}" type="datetimeFigureOut">
              <a:rPr lang="en-US" smtClean="0"/>
              <a:t>10/9/24</a:t>
            </a:fld>
            <a:endParaRPr lang="en-US"/>
          </a:p>
        </p:txBody>
      </p:sp>
      <p:sp>
        <p:nvSpPr>
          <p:cNvPr id="5" name="Footer Placeholder 4">
            <a:extLst>
              <a:ext uri="{FF2B5EF4-FFF2-40B4-BE49-F238E27FC236}">
                <a16:creationId xmlns:a16="http://schemas.microsoft.com/office/drawing/2014/main" id="{975F34E6-97B7-C71C-DBC2-112C0FA62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FFC86-1A63-FB22-DC2A-AAFA51F644ED}"/>
              </a:ext>
            </a:extLst>
          </p:cNvPr>
          <p:cNvSpPr>
            <a:spLocks noGrp="1"/>
          </p:cNvSpPr>
          <p:nvPr>
            <p:ph type="sldNum" sz="quarter" idx="12"/>
          </p:nvPr>
        </p:nvSpPr>
        <p:spPr/>
        <p:txBody>
          <a:bodyPr/>
          <a:lstStyle/>
          <a:p>
            <a:fld id="{8070B474-2320-41F4-A59C-430935B785A3}" type="slidenum">
              <a:rPr lang="en-US" smtClean="0"/>
              <a:t>‹#›</a:t>
            </a:fld>
            <a:endParaRPr lang="en-US"/>
          </a:p>
        </p:txBody>
      </p:sp>
    </p:spTree>
    <p:extLst>
      <p:ext uri="{BB962C8B-B14F-4D97-AF65-F5344CB8AC3E}">
        <p14:creationId xmlns:p14="http://schemas.microsoft.com/office/powerpoint/2010/main" val="417439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C44C-BF99-CDB3-D111-A47AE29841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857A4B-2751-6F77-4B3C-505EE3A975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E7497-C040-0469-F374-C9C4C2FA5B84}"/>
              </a:ext>
            </a:extLst>
          </p:cNvPr>
          <p:cNvSpPr>
            <a:spLocks noGrp="1"/>
          </p:cNvSpPr>
          <p:nvPr>
            <p:ph type="dt" sz="half" idx="10"/>
          </p:nvPr>
        </p:nvSpPr>
        <p:spPr/>
        <p:txBody>
          <a:bodyPr/>
          <a:lstStyle/>
          <a:p>
            <a:fld id="{91578A1A-9831-48AF-9328-439B758DFD1D}" type="datetimeFigureOut">
              <a:rPr lang="en-US" smtClean="0"/>
              <a:t>10/9/24</a:t>
            </a:fld>
            <a:endParaRPr lang="en-US"/>
          </a:p>
        </p:txBody>
      </p:sp>
      <p:sp>
        <p:nvSpPr>
          <p:cNvPr id="5" name="Footer Placeholder 4">
            <a:extLst>
              <a:ext uri="{FF2B5EF4-FFF2-40B4-BE49-F238E27FC236}">
                <a16:creationId xmlns:a16="http://schemas.microsoft.com/office/drawing/2014/main" id="{8956D10A-6175-8C99-C625-2B175C571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B72B1-761E-E751-6A0A-3E573B005035}"/>
              </a:ext>
            </a:extLst>
          </p:cNvPr>
          <p:cNvSpPr>
            <a:spLocks noGrp="1"/>
          </p:cNvSpPr>
          <p:nvPr>
            <p:ph type="sldNum" sz="quarter" idx="12"/>
          </p:nvPr>
        </p:nvSpPr>
        <p:spPr/>
        <p:txBody>
          <a:bodyPr/>
          <a:lstStyle/>
          <a:p>
            <a:fld id="{8070B474-2320-41F4-A59C-430935B785A3}" type="slidenum">
              <a:rPr lang="en-US" smtClean="0"/>
              <a:t>‹#›</a:t>
            </a:fld>
            <a:endParaRPr lang="en-US"/>
          </a:p>
        </p:txBody>
      </p:sp>
    </p:spTree>
    <p:extLst>
      <p:ext uri="{BB962C8B-B14F-4D97-AF65-F5344CB8AC3E}">
        <p14:creationId xmlns:p14="http://schemas.microsoft.com/office/powerpoint/2010/main" val="13909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0A209-37A5-6A0F-ADD2-5B50059339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90181F-BCCD-EF32-B90D-AC9B31C187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E4853-9898-6560-796C-228D0F35590B}"/>
              </a:ext>
            </a:extLst>
          </p:cNvPr>
          <p:cNvSpPr>
            <a:spLocks noGrp="1"/>
          </p:cNvSpPr>
          <p:nvPr>
            <p:ph type="dt" sz="half" idx="10"/>
          </p:nvPr>
        </p:nvSpPr>
        <p:spPr/>
        <p:txBody>
          <a:bodyPr/>
          <a:lstStyle/>
          <a:p>
            <a:fld id="{91578A1A-9831-48AF-9328-439B758DFD1D}" type="datetimeFigureOut">
              <a:rPr lang="en-US" smtClean="0"/>
              <a:t>10/9/24</a:t>
            </a:fld>
            <a:endParaRPr lang="en-US"/>
          </a:p>
        </p:txBody>
      </p:sp>
      <p:sp>
        <p:nvSpPr>
          <p:cNvPr id="5" name="Footer Placeholder 4">
            <a:extLst>
              <a:ext uri="{FF2B5EF4-FFF2-40B4-BE49-F238E27FC236}">
                <a16:creationId xmlns:a16="http://schemas.microsoft.com/office/drawing/2014/main" id="{B6D5F17B-00B3-3259-FA08-ABD54DC38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15FA3-A7AA-310B-2EA0-79820DF1EA5E}"/>
              </a:ext>
            </a:extLst>
          </p:cNvPr>
          <p:cNvSpPr>
            <a:spLocks noGrp="1"/>
          </p:cNvSpPr>
          <p:nvPr>
            <p:ph type="sldNum" sz="quarter" idx="12"/>
          </p:nvPr>
        </p:nvSpPr>
        <p:spPr/>
        <p:txBody>
          <a:bodyPr/>
          <a:lstStyle/>
          <a:p>
            <a:fld id="{8070B474-2320-41F4-A59C-430935B785A3}" type="slidenum">
              <a:rPr lang="en-US" smtClean="0"/>
              <a:t>‹#›</a:t>
            </a:fld>
            <a:endParaRPr lang="en-US"/>
          </a:p>
        </p:txBody>
      </p:sp>
    </p:spTree>
    <p:extLst>
      <p:ext uri="{BB962C8B-B14F-4D97-AF65-F5344CB8AC3E}">
        <p14:creationId xmlns:p14="http://schemas.microsoft.com/office/powerpoint/2010/main" val="159447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B280-78B7-132B-802C-0287DC48A7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93C6F-082B-2497-A9C6-32763526CD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FD4BC5-DB69-3964-8A91-C6A1E5C97888}"/>
              </a:ext>
            </a:extLst>
          </p:cNvPr>
          <p:cNvSpPr>
            <a:spLocks noGrp="1"/>
          </p:cNvSpPr>
          <p:nvPr>
            <p:ph type="dt" sz="half" idx="10"/>
          </p:nvPr>
        </p:nvSpPr>
        <p:spPr/>
        <p:txBody>
          <a:bodyPr/>
          <a:lstStyle/>
          <a:p>
            <a:fld id="{91578A1A-9831-48AF-9328-439B758DFD1D}" type="datetimeFigureOut">
              <a:rPr lang="en-US" smtClean="0"/>
              <a:t>10/9/24</a:t>
            </a:fld>
            <a:endParaRPr lang="en-US"/>
          </a:p>
        </p:txBody>
      </p:sp>
      <p:sp>
        <p:nvSpPr>
          <p:cNvPr id="5" name="Footer Placeholder 4">
            <a:extLst>
              <a:ext uri="{FF2B5EF4-FFF2-40B4-BE49-F238E27FC236}">
                <a16:creationId xmlns:a16="http://schemas.microsoft.com/office/drawing/2014/main" id="{4B4CAE2A-1303-DD63-E4B0-3DC4A6528D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4EE88-A548-0B26-BE0D-BC8F12157DDC}"/>
              </a:ext>
            </a:extLst>
          </p:cNvPr>
          <p:cNvSpPr>
            <a:spLocks noGrp="1"/>
          </p:cNvSpPr>
          <p:nvPr>
            <p:ph type="sldNum" sz="quarter" idx="12"/>
          </p:nvPr>
        </p:nvSpPr>
        <p:spPr/>
        <p:txBody>
          <a:bodyPr/>
          <a:lstStyle/>
          <a:p>
            <a:fld id="{8070B474-2320-41F4-A59C-430935B785A3}" type="slidenum">
              <a:rPr lang="en-US" smtClean="0"/>
              <a:t>‹#›</a:t>
            </a:fld>
            <a:endParaRPr lang="en-US"/>
          </a:p>
        </p:txBody>
      </p:sp>
    </p:spTree>
    <p:extLst>
      <p:ext uri="{BB962C8B-B14F-4D97-AF65-F5344CB8AC3E}">
        <p14:creationId xmlns:p14="http://schemas.microsoft.com/office/powerpoint/2010/main" val="746114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150D-560E-FD56-821E-0A35613516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C0C249-0DA4-A2DC-7505-4D7AAED18AD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81D7EE-F406-5353-85D7-DA1E78469271}"/>
              </a:ext>
            </a:extLst>
          </p:cNvPr>
          <p:cNvSpPr>
            <a:spLocks noGrp="1"/>
          </p:cNvSpPr>
          <p:nvPr>
            <p:ph type="dt" sz="half" idx="10"/>
          </p:nvPr>
        </p:nvSpPr>
        <p:spPr/>
        <p:txBody>
          <a:bodyPr/>
          <a:lstStyle/>
          <a:p>
            <a:fld id="{91578A1A-9831-48AF-9328-439B758DFD1D}" type="datetimeFigureOut">
              <a:rPr lang="en-US" smtClean="0"/>
              <a:t>10/9/24</a:t>
            </a:fld>
            <a:endParaRPr lang="en-US"/>
          </a:p>
        </p:txBody>
      </p:sp>
      <p:sp>
        <p:nvSpPr>
          <p:cNvPr id="5" name="Footer Placeholder 4">
            <a:extLst>
              <a:ext uri="{FF2B5EF4-FFF2-40B4-BE49-F238E27FC236}">
                <a16:creationId xmlns:a16="http://schemas.microsoft.com/office/drawing/2014/main" id="{E1250B14-DC05-1520-9011-B48F84CC84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5C322-F02A-FFF4-5766-AA2C7CD0B43C}"/>
              </a:ext>
            </a:extLst>
          </p:cNvPr>
          <p:cNvSpPr>
            <a:spLocks noGrp="1"/>
          </p:cNvSpPr>
          <p:nvPr>
            <p:ph type="sldNum" sz="quarter" idx="12"/>
          </p:nvPr>
        </p:nvSpPr>
        <p:spPr/>
        <p:txBody>
          <a:bodyPr/>
          <a:lstStyle/>
          <a:p>
            <a:fld id="{8070B474-2320-41F4-A59C-430935B785A3}" type="slidenum">
              <a:rPr lang="en-US" smtClean="0"/>
              <a:t>‹#›</a:t>
            </a:fld>
            <a:endParaRPr lang="en-US"/>
          </a:p>
        </p:txBody>
      </p:sp>
    </p:spTree>
    <p:extLst>
      <p:ext uri="{BB962C8B-B14F-4D97-AF65-F5344CB8AC3E}">
        <p14:creationId xmlns:p14="http://schemas.microsoft.com/office/powerpoint/2010/main" val="150915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170AE-D95A-C922-2B6A-BF3A2D0326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32687-1F34-548E-18AA-1671E8AD8E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8403A6-FBE1-76E5-41DA-F32E3D65B7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4615FB-ED49-39F7-65D6-042EC2D9BAFE}"/>
              </a:ext>
            </a:extLst>
          </p:cNvPr>
          <p:cNvSpPr>
            <a:spLocks noGrp="1"/>
          </p:cNvSpPr>
          <p:nvPr>
            <p:ph type="dt" sz="half" idx="10"/>
          </p:nvPr>
        </p:nvSpPr>
        <p:spPr/>
        <p:txBody>
          <a:bodyPr/>
          <a:lstStyle/>
          <a:p>
            <a:fld id="{91578A1A-9831-48AF-9328-439B758DFD1D}" type="datetimeFigureOut">
              <a:rPr lang="en-US" smtClean="0"/>
              <a:t>10/9/24</a:t>
            </a:fld>
            <a:endParaRPr lang="en-US"/>
          </a:p>
        </p:txBody>
      </p:sp>
      <p:sp>
        <p:nvSpPr>
          <p:cNvPr id="6" name="Footer Placeholder 5">
            <a:extLst>
              <a:ext uri="{FF2B5EF4-FFF2-40B4-BE49-F238E27FC236}">
                <a16:creationId xmlns:a16="http://schemas.microsoft.com/office/drawing/2014/main" id="{EDCF50E5-1583-FA59-F7B9-2056FB4FFE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F71180-973C-F953-139F-6D6B1994AA9B}"/>
              </a:ext>
            </a:extLst>
          </p:cNvPr>
          <p:cNvSpPr>
            <a:spLocks noGrp="1"/>
          </p:cNvSpPr>
          <p:nvPr>
            <p:ph type="sldNum" sz="quarter" idx="12"/>
          </p:nvPr>
        </p:nvSpPr>
        <p:spPr/>
        <p:txBody>
          <a:bodyPr/>
          <a:lstStyle/>
          <a:p>
            <a:fld id="{8070B474-2320-41F4-A59C-430935B785A3}" type="slidenum">
              <a:rPr lang="en-US" smtClean="0"/>
              <a:t>‹#›</a:t>
            </a:fld>
            <a:endParaRPr lang="en-US"/>
          </a:p>
        </p:txBody>
      </p:sp>
    </p:spTree>
    <p:extLst>
      <p:ext uri="{BB962C8B-B14F-4D97-AF65-F5344CB8AC3E}">
        <p14:creationId xmlns:p14="http://schemas.microsoft.com/office/powerpoint/2010/main" val="624605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798-2EBB-F66E-290C-436E018285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8FF935-2B4E-660A-05AA-540D34E531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159974-B76A-9F8F-F5C1-6741237790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12D53-C235-CEF7-9897-7A888406A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74917E-22AE-8E89-9612-402E01A34D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C58150-9DE4-B9F1-3EDD-60516504B77D}"/>
              </a:ext>
            </a:extLst>
          </p:cNvPr>
          <p:cNvSpPr>
            <a:spLocks noGrp="1"/>
          </p:cNvSpPr>
          <p:nvPr>
            <p:ph type="dt" sz="half" idx="10"/>
          </p:nvPr>
        </p:nvSpPr>
        <p:spPr/>
        <p:txBody>
          <a:bodyPr/>
          <a:lstStyle/>
          <a:p>
            <a:fld id="{91578A1A-9831-48AF-9328-439B758DFD1D}" type="datetimeFigureOut">
              <a:rPr lang="en-US" smtClean="0"/>
              <a:t>10/9/24</a:t>
            </a:fld>
            <a:endParaRPr lang="en-US"/>
          </a:p>
        </p:txBody>
      </p:sp>
      <p:sp>
        <p:nvSpPr>
          <p:cNvPr id="8" name="Footer Placeholder 7">
            <a:extLst>
              <a:ext uri="{FF2B5EF4-FFF2-40B4-BE49-F238E27FC236}">
                <a16:creationId xmlns:a16="http://schemas.microsoft.com/office/drawing/2014/main" id="{6DC99596-A55E-D292-150E-F199ADB18E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93F245-444B-E035-9436-8E4FE7461DE7}"/>
              </a:ext>
            </a:extLst>
          </p:cNvPr>
          <p:cNvSpPr>
            <a:spLocks noGrp="1"/>
          </p:cNvSpPr>
          <p:nvPr>
            <p:ph type="sldNum" sz="quarter" idx="12"/>
          </p:nvPr>
        </p:nvSpPr>
        <p:spPr/>
        <p:txBody>
          <a:bodyPr/>
          <a:lstStyle/>
          <a:p>
            <a:fld id="{8070B474-2320-41F4-A59C-430935B785A3}" type="slidenum">
              <a:rPr lang="en-US" smtClean="0"/>
              <a:t>‹#›</a:t>
            </a:fld>
            <a:endParaRPr lang="en-US"/>
          </a:p>
        </p:txBody>
      </p:sp>
    </p:spTree>
    <p:extLst>
      <p:ext uri="{BB962C8B-B14F-4D97-AF65-F5344CB8AC3E}">
        <p14:creationId xmlns:p14="http://schemas.microsoft.com/office/powerpoint/2010/main" val="2477947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13D0A-0345-B725-847F-484B289913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E4543E-3EDF-3E66-8F02-A9C33A9CD56D}"/>
              </a:ext>
            </a:extLst>
          </p:cNvPr>
          <p:cNvSpPr>
            <a:spLocks noGrp="1"/>
          </p:cNvSpPr>
          <p:nvPr>
            <p:ph type="dt" sz="half" idx="10"/>
          </p:nvPr>
        </p:nvSpPr>
        <p:spPr/>
        <p:txBody>
          <a:bodyPr/>
          <a:lstStyle/>
          <a:p>
            <a:fld id="{91578A1A-9831-48AF-9328-439B758DFD1D}" type="datetimeFigureOut">
              <a:rPr lang="en-US" smtClean="0"/>
              <a:t>10/9/24</a:t>
            </a:fld>
            <a:endParaRPr lang="en-US"/>
          </a:p>
        </p:txBody>
      </p:sp>
      <p:sp>
        <p:nvSpPr>
          <p:cNvPr id="4" name="Footer Placeholder 3">
            <a:extLst>
              <a:ext uri="{FF2B5EF4-FFF2-40B4-BE49-F238E27FC236}">
                <a16:creationId xmlns:a16="http://schemas.microsoft.com/office/drawing/2014/main" id="{69F1EB2B-C1E7-F6AA-BA69-DCA6E59A35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23BE86-5A42-E892-4214-994F9CA0ECC7}"/>
              </a:ext>
            </a:extLst>
          </p:cNvPr>
          <p:cNvSpPr>
            <a:spLocks noGrp="1"/>
          </p:cNvSpPr>
          <p:nvPr>
            <p:ph type="sldNum" sz="quarter" idx="12"/>
          </p:nvPr>
        </p:nvSpPr>
        <p:spPr/>
        <p:txBody>
          <a:bodyPr/>
          <a:lstStyle/>
          <a:p>
            <a:fld id="{8070B474-2320-41F4-A59C-430935B785A3}" type="slidenum">
              <a:rPr lang="en-US" smtClean="0"/>
              <a:t>‹#›</a:t>
            </a:fld>
            <a:endParaRPr lang="en-US"/>
          </a:p>
        </p:txBody>
      </p:sp>
    </p:spTree>
    <p:extLst>
      <p:ext uri="{BB962C8B-B14F-4D97-AF65-F5344CB8AC3E}">
        <p14:creationId xmlns:p14="http://schemas.microsoft.com/office/powerpoint/2010/main" val="3373396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69458A-D056-FCB2-46CF-755F166D6195}"/>
              </a:ext>
            </a:extLst>
          </p:cNvPr>
          <p:cNvSpPr>
            <a:spLocks noGrp="1"/>
          </p:cNvSpPr>
          <p:nvPr>
            <p:ph type="dt" sz="half" idx="10"/>
          </p:nvPr>
        </p:nvSpPr>
        <p:spPr/>
        <p:txBody>
          <a:bodyPr/>
          <a:lstStyle/>
          <a:p>
            <a:fld id="{91578A1A-9831-48AF-9328-439B758DFD1D}" type="datetimeFigureOut">
              <a:rPr lang="en-US" smtClean="0"/>
              <a:t>10/9/24</a:t>
            </a:fld>
            <a:endParaRPr lang="en-US"/>
          </a:p>
        </p:txBody>
      </p:sp>
      <p:sp>
        <p:nvSpPr>
          <p:cNvPr id="3" name="Footer Placeholder 2">
            <a:extLst>
              <a:ext uri="{FF2B5EF4-FFF2-40B4-BE49-F238E27FC236}">
                <a16:creationId xmlns:a16="http://schemas.microsoft.com/office/drawing/2014/main" id="{1E63841F-9EBA-F94A-9288-849E3494E4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CA1581-9FAF-D751-56A0-BDCB2C53785D}"/>
              </a:ext>
            </a:extLst>
          </p:cNvPr>
          <p:cNvSpPr>
            <a:spLocks noGrp="1"/>
          </p:cNvSpPr>
          <p:nvPr>
            <p:ph type="sldNum" sz="quarter" idx="12"/>
          </p:nvPr>
        </p:nvSpPr>
        <p:spPr/>
        <p:txBody>
          <a:bodyPr/>
          <a:lstStyle/>
          <a:p>
            <a:fld id="{8070B474-2320-41F4-A59C-430935B785A3}" type="slidenum">
              <a:rPr lang="en-US" smtClean="0"/>
              <a:t>‹#›</a:t>
            </a:fld>
            <a:endParaRPr lang="en-US"/>
          </a:p>
        </p:txBody>
      </p:sp>
    </p:spTree>
    <p:extLst>
      <p:ext uri="{BB962C8B-B14F-4D97-AF65-F5344CB8AC3E}">
        <p14:creationId xmlns:p14="http://schemas.microsoft.com/office/powerpoint/2010/main" val="4262663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BD3B-8353-209C-72EC-79DB884224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6987E1-AC7A-5B17-47C5-4722D3B20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8FB9A6-E9D0-6315-FBE0-4BC085F26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5B75E7-2EEB-F631-6993-D8C1D8C0C9CF}"/>
              </a:ext>
            </a:extLst>
          </p:cNvPr>
          <p:cNvSpPr>
            <a:spLocks noGrp="1"/>
          </p:cNvSpPr>
          <p:nvPr>
            <p:ph type="dt" sz="half" idx="10"/>
          </p:nvPr>
        </p:nvSpPr>
        <p:spPr/>
        <p:txBody>
          <a:bodyPr/>
          <a:lstStyle/>
          <a:p>
            <a:fld id="{91578A1A-9831-48AF-9328-439B758DFD1D}" type="datetimeFigureOut">
              <a:rPr lang="en-US" smtClean="0"/>
              <a:t>10/9/24</a:t>
            </a:fld>
            <a:endParaRPr lang="en-US"/>
          </a:p>
        </p:txBody>
      </p:sp>
      <p:sp>
        <p:nvSpPr>
          <p:cNvPr id="6" name="Footer Placeholder 5">
            <a:extLst>
              <a:ext uri="{FF2B5EF4-FFF2-40B4-BE49-F238E27FC236}">
                <a16:creationId xmlns:a16="http://schemas.microsoft.com/office/drawing/2014/main" id="{E221F432-7ACA-1865-C9C1-1D3200EAA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B6B02-45E8-7F71-4B75-AE16E4348D9F}"/>
              </a:ext>
            </a:extLst>
          </p:cNvPr>
          <p:cNvSpPr>
            <a:spLocks noGrp="1"/>
          </p:cNvSpPr>
          <p:nvPr>
            <p:ph type="sldNum" sz="quarter" idx="12"/>
          </p:nvPr>
        </p:nvSpPr>
        <p:spPr/>
        <p:txBody>
          <a:bodyPr/>
          <a:lstStyle/>
          <a:p>
            <a:fld id="{8070B474-2320-41F4-A59C-430935B785A3}" type="slidenum">
              <a:rPr lang="en-US" smtClean="0"/>
              <a:t>‹#›</a:t>
            </a:fld>
            <a:endParaRPr lang="en-US"/>
          </a:p>
        </p:txBody>
      </p:sp>
    </p:spTree>
    <p:extLst>
      <p:ext uri="{BB962C8B-B14F-4D97-AF65-F5344CB8AC3E}">
        <p14:creationId xmlns:p14="http://schemas.microsoft.com/office/powerpoint/2010/main" val="341148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671DE-C0BA-ED51-5F69-347D0F34F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FD4F1C-AF62-6A69-95B2-B45D0EF234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5668AE-6956-2616-A004-0A72ABE3E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9963A6-2EC2-F31C-EDF7-7638BAA9227A}"/>
              </a:ext>
            </a:extLst>
          </p:cNvPr>
          <p:cNvSpPr>
            <a:spLocks noGrp="1"/>
          </p:cNvSpPr>
          <p:nvPr>
            <p:ph type="dt" sz="half" idx="10"/>
          </p:nvPr>
        </p:nvSpPr>
        <p:spPr/>
        <p:txBody>
          <a:bodyPr/>
          <a:lstStyle/>
          <a:p>
            <a:fld id="{91578A1A-9831-48AF-9328-439B758DFD1D}" type="datetimeFigureOut">
              <a:rPr lang="en-US" smtClean="0"/>
              <a:t>10/9/24</a:t>
            </a:fld>
            <a:endParaRPr lang="en-US"/>
          </a:p>
        </p:txBody>
      </p:sp>
      <p:sp>
        <p:nvSpPr>
          <p:cNvPr id="6" name="Footer Placeholder 5">
            <a:extLst>
              <a:ext uri="{FF2B5EF4-FFF2-40B4-BE49-F238E27FC236}">
                <a16:creationId xmlns:a16="http://schemas.microsoft.com/office/drawing/2014/main" id="{E34E8F40-9079-D1E4-5FAB-FB13EAC526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C27EFC-8A04-E620-5EC1-22AEC33B3D8C}"/>
              </a:ext>
            </a:extLst>
          </p:cNvPr>
          <p:cNvSpPr>
            <a:spLocks noGrp="1"/>
          </p:cNvSpPr>
          <p:nvPr>
            <p:ph type="sldNum" sz="quarter" idx="12"/>
          </p:nvPr>
        </p:nvSpPr>
        <p:spPr/>
        <p:txBody>
          <a:bodyPr/>
          <a:lstStyle/>
          <a:p>
            <a:fld id="{8070B474-2320-41F4-A59C-430935B785A3}" type="slidenum">
              <a:rPr lang="en-US" smtClean="0"/>
              <a:t>‹#›</a:t>
            </a:fld>
            <a:endParaRPr lang="en-US"/>
          </a:p>
        </p:txBody>
      </p:sp>
    </p:spTree>
    <p:extLst>
      <p:ext uri="{BB962C8B-B14F-4D97-AF65-F5344CB8AC3E}">
        <p14:creationId xmlns:p14="http://schemas.microsoft.com/office/powerpoint/2010/main" val="817216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893D11-8CDF-60E2-8407-FD2A490E9D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D547AF-3542-910D-4DAA-5B7C92D3AA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FD016-5BA2-ABB1-FFAD-8A47DEE5F7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578A1A-9831-48AF-9328-439B758DFD1D}" type="datetimeFigureOut">
              <a:rPr lang="en-US" smtClean="0"/>
              <a:t>10/9/24</a:t>
            </a:fld>
            <a:endParaRPr lang="en-US"/>
          </a:p>
        </p:txBody>
      </p:sp>
      <p:sp>
        <p:nvSpPr>
          <p:cNvPr id="5" name="Footer Placeholder 4">
            <a:extLst>
              <a:ext uri="{FF2B5EF4-FFF2-40B4-BE49-F238E27FC236}">
                <a16:creationId xmlns:a16="http://schemas.microsoft.com/office/drawing/2014/main" id="{FA639876-A0CE-484F-0B7E-660E30F86F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84F06DD-EB0A-EDC8-F4C9-97321F897C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70B474-2320-41F4-A59C-430935B785A3}" type="slidenum">
              <a:rPr lang="en-US" smtClean="0"/>
              <a:t>‹#›</a:t>
            </a:fld>
            <a:endParaRPr lang="en-US"/>
          </a:p>
        </p:txBody>
      </p:sp>
    </p:spTree>
    <p:extLst>
      <p:ext uri="{BB962C8B-B14F-4D97-AF65-F5344CB8AC3E}">
        <p14:creationId xmlns:p14="http://schemas.microsoft.com/office/powerpoint/2010/main" val="3798698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fGoWLWS4-kU?feature=oembed" TargetMode="External"/><Relationship Id="rId6" Type="http://schemas.openxmlformats.org/officeDocument/2006/relationships/image" Target="../media/image15.jpeg"/><Relationship Id="rId5" Type="http://schemas.openxmlformats.org/officeDocument/2006/relationships/hyperlink" Target="https://youtu.be/fGoWLWS4-kU" TargetMode="Externa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4.jpe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jpeg"/><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jpe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4.jpe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titleix@auburn.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3.jpeg"/><Relationship Id="rId5" Type="http://schemas.openxmlformats.org/officeDocument/2006/relationships/hyperlink" Target="https://www.choosehelp.com/blogs/celebrities/charlie-sheen-sentenced-to-30-days-of-drug-rehab.html" TargetMode="External"/><Relationship Id="rId10" Type="http://schemas.openxmlformats.org/officeDocument/2006/relationships/image" Target="../media/image2.png"/><Relationship Id="rId4" Type="http://schemas.openxmlformats.org/officeDocument/2006/relationships/image" Target="../media/image8.jpg"/><Relationship Id="rId9"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Shape 66"/>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Google Shape;67;p13"/>
          <p:cNvSpPr txBox="1">
            <a:spLocks noGrp="1"/>
          </p:cNvSpPr>
          <p:nvPr>
            <p:ph type="ctrTitle"/>
          </p:nvPr>
        </p:nvSpPr>
        <p:spPr>
          <a:xfrm>
            <a:off x="1409834" y="4302316"/>
            <a:ext cx="9372330" cy="1238250"/>
          </a:xfrm>
          <a:prstGeom prst="rect">
            <a:avLst/>
          </a:prstGeom>
        </p:spPr>
        <p:txBody>
          <a:bodyPr spcFirstLastPara="1" vert="horz" lIns="91440" tIns="45720" rIns="91440" bIns="45720" rtlCol="0" anchor="ctr" anchorCtr="0">
            <a:normAutofit/>
          </a:bodyPr>
          <a:lstStyle/>
          <a:p>
            <a:r>
              <a:rPr lang="en-US" sz="4000" b="1" dirty="0">
                <a:ln>
                  <a:solidFill>
                    <a:schemeClr val="bg1"/>
                  </a:solidFill>
                </a:ln>
                <a:solidFill>
                  <a:schemeClr val="tx2">
                    <a:lumMod val="90000"/>
                    <a:lumOff val="10000"/>
                  </a:schemeClr>
                </a:solidFill>
              </a:rPr>
              <a:t>DEIB/Title IX / Sex-Based Misconduct</a:t>
            </a:r>
          </a:p>
        </p:txBody>
      </p:sp>
      <p:sp>
        <p:nvSpPr>
          <p:cNvPr id="68" name="Google Shape;68;p13"/>
          <p:cNvSpPr txBox="1">
            <a:spLocks noGrp="1"/>
          </p:cNvSpPr>
          <p:nvPr>
            <p:ph type="subTitle" idx="1"/>
          </p:nvPr>
        </p:nvSpPr>
        <p:spPr>
          <a:xfrm>
            <a:off x="4223581" y="5339404"/>
            <a:ext cx="3744836" cy="631628"/>
          </a:xfrm>
          <a:prstGeom prst="rect">
            <a:avLst/>
          </a:prstGeom>
        </p:spPr>
        <p:txBody>
          <a:bodyPr spcFirstLastPara="1" vert="horz" wrap="square" lIns="121900" tIns="121900" rIns="121900" bIns="121900" rtlCol="0" anchor="t" anchorCtr="0">
            <a:normAutofit lnSpcReduction="10000"/>
          </a:bodyPr>
          <a:lstStyle/>
          <a:p>
            <a:pPr>
              <a:spcBef>
                <a:spcPts val="0"/>
              </a:spcBef>
              <a:spcAft>
                <a:spcPts val="600"/>
              </a:spcAft>
            </a:pPr>
            <a:r>
              <a:rPr lang="en-US" dirty="0">
                <a:solidFill>
                  <a:schemeClr val="bg1"/>
                </a:solidFill>
              </a:rPr>
              <a:t>Office of AA/EEO &amp; Title IX</a:t>
            </a:r>
          </a:p>
        </p:txBody>
      </p:sp>
      <p:pic>
        <p:nvPicPr>
          <p:cNvPr id="2" name="Picture 10" descr="Auburn University Logo and symbol, meaning, history, PNG, brand">
            <a:extLst>
              <a:ext uri="{FF2B5EF4-FFF2-40B4-BE49-F238E27FC236}">
                <a16:creationId xmlns:a16="http://schemas.microsoft.com/office/drawing/2014/main" id="{9311134C-2A0D-921D-87C4-8B78DF3F15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224" b="25944"/>
          <a:stretch/>
        </p:blipFill>
        <p:spPr bwMode="auto">
          <a:xfrm>
            <a:off x="170219" y="487240"/>
            <a:ext cx="11851559" cy="33220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SIGNS OF UNHEALTHY RELATIONSHIPS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graphicFrame>
        <p:nvGraphicFramePr>
          <p:cNvPr id="6" name="Content Placeholder 2">
            <a:extLst>
              <a:ext uri="{FF2B5EF4-FFF2-40B4-BE49-F238E27FC236}">
                <a16:creationId xmlns:a16="http://schemas.microsoft.com/office/drawing/2014/main" id="{13DADEB8-7CE6-EBB6-D1BA-60EB67E39DC1}"/>
              </a:ext>
            </a:extLst>
          </p:cNvPr>
          <p:cNvGraphicFramePr>
            <a:graphicFrameLocks/>
          </p:cNvGraphicFramePr>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FEE6C854-4621-11E4-905E-6F606387E5FF}"/>
              </a:ext>
            </a:extLst>
          </p:cNvPr>
          <p:cNvSpPr txBox="1"/>
          <p:nvPr/>
        </p:nvSpPr>
        <p:spPr>
          <a:xfrm>
            <a:off x="1923055" y="3007335"/>
            <a:ext cx="2526880" cy="769441"/>
          </a:xfrm>
          <a:prstGeom prst="rect">
            <a:avLst/>
          </a:prstGeom>
          <a:noFill/>
        </p:spPr>
        <p:txBody>
          <a:bodyPr wrap="square">
            <a:spAutoFit/>
          </a:bodyPr>
          <a:lstStyle/>
          <a:p>
            <a:pPr lvl="0"/>
            <a:r>
              <a:rPr lang="en-US" sz="2200" dirty="0">
                <a:solidFill>
                  <a:schemeClr val="bg1"/>
                </a:solidFill>
              </a:rPr>
              <a:t>(pushing, shoving, grabbing, hitting)</a:t>
            </a:r>
          </a:p>
        </p:txBody>
      </p:sp>
      <p:sp>
        <p:nvSpPr>
          <p:cNvPr id="8" name="TextBox 7">
            <a:extLst>
              <a:ext uri="{FF2B5EF4-FFF2-40B4-BE49-F238E27FC236}">
                <a16:creationId xmlns:a16="http://schemas.microsoft.com/office/drawing/2014/main" id="{583104D2-BFE9-6841-E595-48B1C09B89FF}"/>
              </a:ext>
            </a:extLst>
          </p:cNvPr>
          <p:cNvSpPr txBox="1"/>
          <p:nvPr/>
        </p:nvSpPr>
        <p:spPr>
          <a:xfrm>
            <a:off x="4665552" y="2905736"/>
            <a:ext cx="2860895" cy="769441"/>
          </a:xfrm>
          <a:prstGeom prst="rect">
            <a:avLst/>
          </a:prstGeom>
          <a:noFill/>
        </p:spPr>
        <p:txBody>
          <a:bodyPr wrap="square">
            <a:spAutoFit/>
          </a:bodyPr>
          <a:lstStyle/>
          <a:p>
            <a:pPr lvl="0" algn="ctr"/>
            <a:r>
              <a:rPr lang="en-US" sz="2200" dirty="0">
                <a:solidFill>
                  <a:schemeClr val="bg1"/>
                </a:solidFill>
              </a:rPr>
              <a:t>(name calling, put downs, insults, threats)</a:t>
            </a:r>
          </a:p>
        </p:txBody>
      </p:sp>
      <p:sp>
        <p:nvSpPr>
          <p:cNvPr id="9" name="TextBox 8">
            <a:extLst>
              <a:ext uri="{FF2B5EF4-FFF2-40B4-BE49-F238E27FC236}">
                <a16:creationId xmlns:a16="http://schemas.microsoft.com/office/drawing/2014/main" id="{B11D1869-B904-4B8F-689D-307703A58CA4}"/>
              </a:ext>
            </a:extLst>
          </p:cNvPr>
          <p:cNvSpPr txBox="1"/>
          <p:nvPr/>
        </p:nvSpPr>
        <p:spPr>
          <a:xfrm>
            <a:off x="7742064" y="2875000"/>
            <a:ext cx="2860895" cy="1107996"/>
          </a:xfrm>
          <a:prstGeom prst="rect">
            <a:avLst/>
          </a:prstGeom>
          <a:noFill/>
        </p:spPr>
        <p:txBody>
          <a:bodyPr wrap="square">
            <a:spAutoFit/>
          </a:bodyPr>
          <a:lstStyle/>
          <a:p>
            <a:pPr lvl="0" algn="ctr"/>
            <a:r>
              <a:rPr lang="en-US" sz="2200" dirty="0">
                <a:solidFill>
                  <a:schemeClr val="bg1"/>
                </a:solidFill>
              </a:rPr>
              <a:t>(upset about you having friends of the same sex as them)</a:t>
            </a:r>
          </a:p>
        </p:txBody>
      </p:sp>
      <p:sp>
        <p:nvSpPr>
          <p:cNvPr id="10" name="TextBox 9">
            <a:extLst>
              <a:ext uri="{FF2B5EF4-FFF2-40B4-BE49-F238E27FC236}">
                <a16:creationId xmlns:a16="http://schemas.microsoft.com/office/drawing/2014/main" id="{F7322F81-C0D1-37C3-C9E4-5B552C7ECC2A}"/>
              </a:ext>
            </a:extLst>
          </p:cNvPr>
          <p:cNvSpPr txBox="1"/>
          <p:nvPr/>
        </p:nvSpPr>
        <p:spPr>
          <a:xfrm>
            <a:off x="1663170" y="4868329"/>
            <a:ext cx="2860895" cy="1107996"/>
          </a:xfrm>
          <a:prstGeom prst="rect">
            <a:avLst/>
          </a:prstGeom>
          <a:noFill/>
        </p:spPr>
        <p:txBody>
          <a:bodyPr wrap="square">
            <a:spAutoFit/>
          </a:bodyPr>
          <a:lstStyle/>
          <a:p>
            <a:pPr lvl="0" algn="ctr"/>
            <a:r>
              <a:rPr lang="en-US" sz="2200" dirty="0">
                <a:solidFill>
                  <a:schemeClr val="bg1"/>
                </a:solidFill>
              </a:rPr>
              <a:t>(prevent you from doing any activities with friends/family)</a:t>
            </a:r>
          </a:p>
        </p:txBody>
      </p:sp>
      <p:sp>
        <p:nvSpPr>
          <p:cNvPr id="12" name="TextBox 11">
            <a:extLst>
              <a:ext uri="{FF2B5EF4-FFF2-40B4-BE49-F238E27FC236}">
                <a16:creationId xmlns:a16="http://schemas.microsoft.com/office/drawing/2014/main" id="{500775A8-38A7-0009-DAFD-5FFD758A7608}"/>
              </a:ext>
            </a:extLst>
          </p:cNvPr>
          <p:cNvSpPr txBox="1"/>
          <p:nvPr/>
        </p:nvSpPr>
        <p:spPr>
          <a:xfrm>
            <a:off x="4665552" y="4868329"/>
            <a:ext cx="2860895" cy="1107996"/>
          </a:xfrm>
          <a:prstGeom prst="rect">
            <a:avLst/>
          </a:prstGeom>
          <a:noFill/>
        </p:spPr>
        <p:txBody>
          <a:bodyPr wrap="square">
            <a:spAutoFit/>
          </a:bodyPr>
          <a:lstStyle/>
          <a:p>
            <a:pPr lvl="0" algn="ctr"/>
            <a:r>
              <a:rPr lang="en-US" sz="2200" dirty="0">
                <a:solidFill>
                  <a:schemeClr val="bg1"/>
                </a:solidFill>
              </a:rPr>
              <a:t>(deciding when and </a:t>
            </a:r>
            <a:r>
              <a:rPr lang="en-US" sz="2200">
                <a:solidFill>
                  <a:schemeClr val="bg1"/>
                </a:solidFill>
              </a:rPr>
              <a:t>where you </a:t>
            </a:r>
            <a:r>
              <a:rPr lang="en-US" sz="2200" dirty="0">
                <a:solidFill>
                  <a:schemeClr val="bg1"/>
                </a:solidFill>
              </a:rPr>
              <a:t>can do anything)</a:t>
            </a:r>
          </a:p>
        </p:txBody>
      </p:sp>
      <p:sp>
        <p:nvSpPr>
          <p:cNvPr id="13" name="TextBox 12">
            <a:extLst>
              <a:ext uri="{FF2B5EF4-FFF2-40B4-BE49-F238E27FC236}">
                <a16:creationId xmlns:a16="http://schemas.microsoft.com/office/drawing/2014/main" id="{55C14114-F385-24BE-BFB1-46411FB061F3}"/>
              </a:ext>
            </a:extLst>
          </p:cNvPr>
          <p:cNvSpPr txBox="1"/>
          <p:nvPr/>
        </p:nvSpPr>
        <p:spPr>
          <a:xfrm>
            <a:off x="7742064" y="4868329"/>
            <a:ext cx="2860895" cy="1107996"/>
          </a:xfrm>
          <a:prstGeom prst="rect">
            <a:avLst/>
          </a:prstGeom>
          <a:noFill/>
        </p:spPr>
        <p:txBody>
          <a:bodyPr wrap="square">
            <a:spAutoFit/>
          </a:bodyPr>
          <a:lstStyle/>
          <a:p>
            <a:pPr lvl="0" algn="ctr"/>
            <a:r>
              <a:rPr lang="en-US" sz="2200" dirty="0">
                <a:solidFill>
                  <a:schemeClr val="bg1"/>
                </a:solidFill>
              </a:rPr>
              <a:t>(access to cell, email, social media to monitor)</a:t>
            </a:r>
          </a:p>
        </p:txBody>
      </p:sp>
    </p:spTree>
    <p:extLst>
      <p:ext uri="{BB962C8B-B14F-4D97-AF65-F5344CB8AC3E}">
        <p14:creationId xmlns:p14="http://schemas.microsoft.com/office/powerpoint/2010/main" val="92272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3BD2486F-D228-4DAA-8ACE-F7CDCCA9FF3F}"/>
              </a:ext>
            </a:extLst>
          </p:cNvPr>
          <p:cNvGrpSpPr/>
          <p:nvPr/>
        </p:nvGrpSpPr>
        <p:grpSpPr>
          <a:xfrm>
            <a:off x="6486146" y="2029360"/>
            <a:ext cx="5032283" cy="3883760"/>
            <a:chOff x="581501" y="2044"/>
            <a:chExt cx="2779811" cy="1667887"/>
          </a:xfrm>
        </p:grpSpPr>
        <p:sp>
          <p:nvSpPr>
            <p:cNvPr id="28" name="Rectangle 27">
              <a:extLst>
                <a:ext uri="{FF2B5EF4-FFF2-40B4-BE49-F238E27FC236}">
                  <a16:creationId xmlns:a16="http://schemas.microsoft.com/office/drawing/2014/main" id="{A8494A93-7BCD-612D-E3F4-4B9B731C3DAD}"/>
                </a:ext>
              </a:extLst>
            </p:cNvPr>
            <p:cNvSpPr/>
            <p:nvPr/>
          </p:nvSpPr>
          <p:spPr>
            <a:xfrm>
              <a:off x="581501" y="2044"/>
              <a:ext cx="2779811" cy="166788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9" name="TextBox 28">
              <a:extLst>
                <a:ext uri="{FF2B5EF4-FFF2-40B4-BE49-F238E27FC236}">
                  <a16:creationId xmlns:a16="http://schemas.microsoft.com/office/drawing/2014/main" id="{55A1C891-1C27-B7AD-B8AE-31093F2DA2AD}"/>
                </a:ext>
              </a:extLst>
            </p:cNvPr>
            <p:cNvSpPr txBox="1"/>
            <p:nvPr/>
          </p:nvSpPr>
          <p:spPr>
            <a:xfrm>
              <a:off x="581501" y="2044"/>
              <a:ext cx="2779811" cy="1667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dirty="0"/>
                <a:t>VERBAL</a:t>
              </a:r>
              <a:endParaRPr lang="en-US" sz="2400" b="1" u="sng" kern="1200" dirty="0"/>
            </a:p>
          </p:txBody>
        </p:sp>
      </p:grpSp>
      <p:grpSp>
        <p:nvGrpSpPr>
          <p:cNvPr id="20" name="Group 19">
            <a:extLst>
              <a:ext uri="{FF2B5EF4-FFF2-40B4-BE49-F238E27FC236}">
                <a16:creationId xmlns:a16="http://schemas.microsoft.com/office/drawing/2014/main" id="{AFA8A606-B05C-E6A0-D8D6-DCBF29F25E38}"/>
              </a:ext>
            </a:extLst>
          </p:cNvPr>
          <p:cNvGrpSpPr/>
          <p:nvPr/>
        </p:nvGrpSpPr>
        <p:grpSpPr>
          <a:xfrm>
            <a:off x="673573" y="2029360"/>
            <a:ext cx="5032283" cy="3883760"/>
            <a:chOff x="581501" y="2044"/>
            <a:chExt cx="2779811" cy="1667887"/>
          </a:xfrm>
        </p:grpSpPr>
        <p:sp>
          <p:nvSpPr>
            <p:cNvPr id="21" name="Rectangle 20">
              <a:extLst>
                <a:ext uri="{FF2B5EF4-FFF2-40B4-BE49-F238E27FC236}">
                  <a16:creationId xmlns:a16="http://schemas.microsoft.com/office/drawing/2014/main" id="{86776E44-CC13-DF4D-BBCF-E2E2E899023E}"/>
                </a:ext>
              </a:extLst>
            </p:cNvPr>
            <p:cNvSpPr/>
            <p:nvPr/>
          </p:nvSpPr>
          <p:spPr>
            <a:xfrm>
              <a:off x="581501" y="2044"/>
              <a:ext cx="2779811" cy="1667887"/>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2" name="TextBox 21">
              <a:extLst>
                <a:ext uri="{FF2B5EF4-FFF2-40B4-BE49-F238E27FC236}">
                  <a16:creationId xmlns:a16="http://schemas.microsoft.com/office/drawing/2014/main" id="{FDBCE4C0-EA80-8EB0-260A-0E70BE0686E3}"/>
                </a:ext>
              </a:extLst>
            </p:cNvPr>
            <p:cNvSpPr txBox="1"/>
            <p:nvPr/>
          </p:nvSpPr>
          <p:spPr>
            <a:xfrm>
              <a:off x="581501" y="2044"/>
              <a:ext cx="2779811" cy="16678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t" anchorCtr="0">
              <a:noAutofit/>
            </a:bodyPr>
            <a:lstStyle/>
            <a:p>
              <a:pPr marL="0" lvl="0" indent="0" algn="ctr" defTabSz="1066800">
                <a:lnSpc>
                  <a:spcPct val="90000"/>
                </a:lnSpc>
                <a:spcBef>
                  <a:spcPct val="0"/>
                </a:spcBef>
                <a:spcAft>
                  <a:spcPct val="35000"/>
                </a:spcAft>
                <a:buNone/>
              </a:pPr>
              <a:r>
                <a:rPr lang="en-US" sz="2400" b="1" u="sng" dirty="0"/>
                <a:t>NON-VERBAL</a:t>
              </a:r>
              <a:endParaRPr lang="en-US" sz="2400" b="1" u="sng" kern="1200" dirty="0"/>
            </a:p>
          </p:txBody>
        </p:sp>
      </p:grpSp>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769441"/>
          </a:xfrm>
          <a:prstGeom prst="rect">
            <a:avLst/>
          </a:prstGeom>
          <a:noFill/>
        </p:spPr>
        <p:txBody>
          <a:bodyPr wrap="square" rtlCol="0">
            <a:spAutoFit/>
          </a:bodyPr>
          <a:lstStyle/>
          <a:p>
            <a:pPr algn="ctr"/>
            <a:r>
              <a:rPr lang="en-US" sz="4400" b="1" dirty="0">
                <a:ln>
                  <a:solidFill>
                    <a:schemeClr val="bg1"/>
                  </a:solidFill>
                </a:ln>
                <a:solidFill>
                  <a:srgbClr val="002060"/>
                </a:solidFill>
              </a:rPr>
              <a:t>CLUES THAT YOU HAVE CONSENT</a:t>
            </a: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53B273A4-E903-1B5A-5ECD-C005D8194743}"/>
              </a:ext>
            </a:extLst>
          </p:cNvPr>
          <p:cNvSpPr txBox="1"/>
          <p:nvPr/>
        </p:nvSpPr>
        <p:spPr>
          <a:xfrm>
            <a:off x="338367" y="2764572"/>
            <a:ext cx="5246700" cy="2862322"/>
          </a:xfrm>
          <a:prstGeom prst="rect">
            <a:avLst/>
          </a:prstGeom>
          <a:noFill/>
        </p:spPr>
        <p:txBody>
          <a:bodyPr wrap="square">
            <a:spAutoFit/>
          </a:bodyPr>
          <a:lstStyle/>
          <a:p>
            <a:pPr marL="530352">
              <a:spcBef>
                <a:spcPts val="0"/>
              </a:spcBef>
            </a:pPr>
            <a:r>
              <a:rPr lang="en-US" sz="2000" b="1" dirty="0">
                <a:latin typeface="Times New Roman" panose="02020603050405020304" pitchFamily="18" charset="0"/>
              </a:rPr>
              <a:t>Body Language!</a:t>
            </a:r>
            <a:r>
              <a:rPr lang="en-US" sz="2000" dirty="0">
                <a:latin typeface="Times New Roman" panose="02020603050405020304" pitchFamily="18" charset="0"/>
              </a:rPr>
              <a:t> </a:t>
            </a:r>
          </a:p>
          <a:p>
            <a:pPr marL="530352">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Are they leaning in </a:t>
            </a:r>
            <a:r>
              <a:rPr lang="en-US" sz="2000" dirty="0">
                <a:latin typeface="Times New Roman" panose="02020603050405020304" pitchFamily="18" charset="0"/>
              </a:rPr>
              <a:t>vs </a:t>
            </a:r>
            <a:r>
              <a:rPr lang="en-US" sz="2000" dirty="0">
                <a:solidFill>
                  <a:srgbClr val="FF0000"/>
                </a:solidFill>
                <a:latin typeface="Times New Roman" panose="02020603050405020304" pitchFamily="18" charset="0"/>
              </a:rPr>
              <a:t>pulling away</a:t>
            </a:r>
            <a:r>
              <a:rPr lang="en-US" sz="2000" dirty="0">
                <a:latin typeface="Times New Roman" panose="02020603050405020304" pitchFamily="18" charset="0"/>
              </a:rPr>
              <a:t>?</a:t>
            </a:r>
          </a:p>
          <a:p>
            <a:pPr marL="804672" lvl="1">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Are they smiling </a:t>
            </a:r>
            <a:r>
              <a:rPr lang="en-US" sz="2000" dirty="0">
                <a:latin typeface="Times New Roman" panose="02020603050405020304" pitchFamily="18" charset="0"/>
              </a:rPr>
              <a:t>vs </a:t>
            </a:r>
            <a:r>
              <a:rPr lang="en-US" sz="2000" dirty="0">
                <a:solidFill>
                  <a:srgbClr val="FF0000"/>
                </a:solidFill>
                <a:latin typeface="Times New Roman" panose="02020603050405020304" pitchFamily="18" charset="0"/>
              </a:rPr>
              <a:t>is their face blank or uncomfortable</a:t>
            </a:r>
            <a:r>
              <a:rPr lang="en-US" sz="2000" dirty="0">
                <a:latin typeface="Times New Roman" panose="02020603050405020304" pitchFamily="18" charset="0"/>
              </a:rPr>
              <a:t>?</a:t>
            </a:r>
          </a:p>
          <a:p>
            <a:pPr marL="804672" lvl="1">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Are they kissing you back </a:t>
            </a:r>
            <a:r>
              <a:rPr lang="en-US" sz="2000" dirty="0">
                <a:latin typeface="Times New Roman" panose="02020603050405020304" pitchFamily="18" charset="0"/>
              </a:rPr>
              <a:t>vs </a:t>
            </a:r>
            <a:r>
              <a:rPr lang="en-US" sz="2000" dirty="0">
                <a:solidFill>
                  <a:srgbClr val="FF0000"/>
                </a:solidFill>
                <a:latin typeface="Times New Roman" panose="02020603050405020304" pitchFamily="18" charset="0"/>
              </a:rPr>
              <a:t>staying still or frozen</a:t>
            </a:r>
            <a:r>
              <a:rPr lang="en-US" sz="2000" dirty="0">
                <a:latin typeface="Times New Roman" panose="02020603050405020304" pitchFamily="18" charset="0"/>
              </a:rPr>
              <a:t>?</a:t>
            </a:r>
          </a:p>
        </p:txBody>
      </p:sp>
      <p:sp>
        <p:nvSpPr>
          <p:cNvPr id="36" name="TextBox 35">
            <a:extLst>
              <a:ext uri="{FF2B5EF4-FFF2-40B4-BE49-F238E27FC236}">
                <a16:creationId xmlns:a16="http://schemas.microsoft.com/office/drawing/2014/main" id="{2C3FA0C4-1E24-FF30-BB7E-B18D9B87E3E3}"/>
              </a:ext>
            </a:extLst>
          </p:cNvPr>
          <p:cNvSpPr txBox="1"/>
          <p:nvPr/>
        </p:nvSpPr>
        <p:spPr>
          <a:xfrm>
            <a:off x="6096000" y="2764572"/>
            <a:ext cx="5246700" cy="3170099"/>
          </a:xfrm>
          <a:prstGeom prst="rect">
            <a:avLst/>
          </a:prstGeom>
          <a:noFill/>
        </p:spPr>
        <p:txBody>
          <a:bodyPr wrap="square">
            <a:spAutoFit/>
          </a:bodyPr>
          <a:lstStyle/>
          <a:p>
            <a:pPr marL="530352">
              <a:spcBef>
                <a:spcPts val="0"/>
              </a:spcBef>
            </a:pPr>
            <a:r>
              <a:rPr lang="en-US" sz="2000" b="1" dirty="0">
                <a:latin typeface="Times New Roman" panose="02020603050405020304" pitchFamily="18" charset="0"/>
              </a:rPr>
              <a:t>Consent Can Be SEXY!</a:t>
            </a:r>
            <a:r>
              <a:rPr lang="en-US" sz="2000" dirty="0">
                <a:latin typeface="Times New Roman" panose="02020603050405020304" pitchFamily="18" charset="0"/>
              </a:rPr>
              <a:t> </a:t>
            </a:r>
          </a:p>
          <a:p>
            <a:pPr marL="530352">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“Do you want to show me your bedroom?”</a:t>
            </a:r>
          </a:p>
          <a:p>
            <a:pPr marL="804672" lvl="1">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“Show me where you want me to touch you?”</a:t>
            </a:r>
          </a:p>
          <a:p>
            <a:pPr marL="804672" lvl="1">
              <a:spcBef>
                <a:spcPts val="0"/>
              </a:spcBef>
            </a:pPr>
            <a:endParaRPr lang="en-US" sz="2000" dirty="0">
              <a:latin typeface="Times New Roman" panose="02020603050405020304" pitchFamily="18" charset="0"/>
            </a:endParaRPr>
          </a:p>
          <a:p>
            <a:pPr marL="1147572" lvl="1" indent="-342900">
              <a:spcBef>
                <a:spcPts val="0"/>
              </a:spcBef>
              <a:buFont typeface="Arial" panose="020B0604020202020204" pitchFamily="34" charset="0"/>
              <a:buChar char="•"/>
            </a:pPr>
            <a:r>
              <a:rPr lang="en-US" sz="2000" dirty="0">
                <a:highlight>
                  <a:srgbClr val="00FF00"/>
                </a:highlight>
                <a:latin typeface="Times New Roman" panose="02020603050405020304" pitchFamily="18" charset="0"/>
              </a:rPr>
              <a:t>“Do you want to help me take my clothes off?”</a:t>
            </a:r>
          </a:p>
        </p:txBody>
      </p:sp>
    </p:spTree>
    <p:extLst>
      <p:ext uri="{BB962C8B-B14F-4D97-AF65-F5344CB8AC3E}">
        <p14:creationId xmlns:p14="http://schemas.microsoft.com/office/powerpoint/2010/main" val="244497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CONSENT IS SIMPLE AS TEA!</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F45E91A-4112-9327-78EB-AF8F8600B26F}"/>
              </a:ext>
            </a:extLst>
          </p:cNvPr>
          <p:cNvSpPr txBox="1"/>
          <p:nvPr/>
        </p:nvSpPr>
        <p:spPr>
          <a:xfrm>
            <a:off x="294639" y="1614309"/>
            <a:ext cx="11815951" cy="506292"/>
          </a:xfrm>
          <a:prstGeom prst="rect">
            <a:avLst/>
          </a:prstGeom>
          <a:noFill/>
        </p:spPr>
        <p:txBody>
          <a:bodyPr wrap="square">
            <a:spAutoFit/>
          </a:bodyPr>
          <a:lstStyle/>
          <a:p>
            <a:pPr algn="ctr">
              <a:lnSpc>
                <a:spcPct val="150000"/>
              </a:lnSpc>
            </a:pPr>
            <a:r>
              <a:rPr lang="en-US" sz="2000" dirty="0">
                <a:hlinkClick r:id="rId5"/>
              </a:rPr>
              <a:t>https://youtu.be/fGoWLWS4-kU</a:t>
            </a:r>
            <a:endParaRPr lang="en-US" sz="2000" dirty="0"/>
          </a:p>
        </p:txBody>
      </p:sp>
      <p:pic>
        <p:nvPicPr>
          <p:cNvPr id="6" name="Online Media 5" title="Tea Consent (Clean)">
            <a:hlinkClick r:id="" action="ppaction://media"/>
            <a:extLst>
              <a:ext uri="{FF2B5EF4-FFF2-40B4-BE49-F238E27FC236}">
                <a16:creationId xmlns:a16="http://schemas.microsoft.com/office/drawing/2014/main" id="{F9B703BA-DB87-01D8-C358-8E174DEDDD4E}"/>
              </a:ext>
            </a:extLst>
          </p:cNvPr>
          <p:cNvPicPr>
            <a:picLocks noGrp="1" noRot="1" noChangeAspect="1"/>
          </p:cNvPicPr>
          <p:nvPr>
            <p:ph idx="1"/>
            <a:videoFile r:link="rId1"/>
          </p:nvPr>
        </p:nvPicPr>
        <p:blipFill>
          <a:blip r:embed="rId6"/>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155406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0" y="68581"/>
            <a:ext cx="11876911" cy="830997"/>
          </a:xfrm>
          <a:prstGeom prst="rect">
            <a:avLst/>
          </a:prstGeom>
          <a:noFill/>
        </p:spPr>
        <p:txBody>
          <a:bodyPr wrap="square">
            <a:spAutoFit/>
          </a:bodyPr>
          <a:lstStyle/>
          <a:p>
            <a:pPr algn="ctr"/>
            <a:r>
              <a:rPr lang="en-US" sz="4800" b="1" dirty="0"/>
              <a:t>SEXUAL EXPLOITATION</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grpSp>
        <p:nvGrpSpPr>
          <p:cNvPr id="7" name="Group 6">
            <a:extLst>
              <a:ext uri="{FF2B5EF4-FFF2-40B4-BE49-F238E27FC236}">
                <a16:creationId xmlns:a16="http://schemas.microsoft.com/office/drawing/2014/main" id="{3C43A496-2487-4CD8-0F11-D2319F06D789}"/>
              </a:ext>
            </a:extLst>
          </p:cNvPr>
          <p:cNvGrpSpPr/>
          <p:nvPr/>
        </p:nvGrpSpPr>
        <p:grpSpPr>
          <a:xfrm>
            <a:off x="1066796" y="1152104"/>
            <a:ext cx="10058399" cy="1070502"/>
            <a:chOff x="0" y="45867"/>
            <a:chExt cx="10058399" cy="1119690"/>
          </a:xfrm>
        </p:grpSpPr>
        <p:sp>
          <p:nvSpPr>
            <p:cNvPr id="9" name="Rectangle: Rounded Corners 8">
              <a:extLst>
                <a:ext uri="{FF2B5EF4-FFF2-40B4-BE49-F238E27FC236}">
                  <a16:creationId xmlns:a16="http://schemas.microsoft.com/office/drawing/2014/main" id="{59E12DF7-BF4D-9817-C6BB-67CC79948889}"/>
                </a:ext>
              </a:extLst>
            </p:cNvPr>
            <p:cNvSpPr/>
            <p:nvPr/>
          </p:nvSpPr>
          <p:spPr>
            <a:xfrm>
              <a:off x="0" y="45867"/>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98ABF390-CDE2-87B3-0382-435A397659E5}"/>
                </a:ext>
              </a:extLst>
            </p:cNvPr>
            <p:cNvSpPr txBox="1"/>
            <p:nvPr/>
          </p:nvSpPr>
          <p:spPr>
            <a:xfrm>
              <a:off x="54654" y="190183"/>
              <a:ext cx="9949081" cy="811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rPr>
                <a:t>Sharing or posting images of private sexual activity and/or nude pictures of someone without consent</a:t>
              </a:r>
            </a:p>
          </p:txBody>
        </p:sp>
      </p:grpSp>
      <p:grpSp>
        <p:nvGrpSpPr>
          <p:cNvPr id="12" name="Group 11">
            <a:extLst>
              <a:ext uri="{FF2B5EF4-FFF2-40B4-BE49-F238E27FC236}">
                <a16:creationId xmlns:a16="http://schemas.microsoft.com/office/drawing/2014/main" id="{F229A50B-3B78-8376-8CDD-FA16A233A7E4}"/>
              </a:ext>
            </a:extLst>
          </p:cNvPr>
          <p:cNvGrpSpPr/>
          <p:nvPr/>
        </p:nvGrpSpPr>
        <p:grpSpPr>
          <a:xfrm>
            <a:off x="1047995" y="2272424"/>
            <a:ext cx="10058399" cy="990736"/>
            <a:chOff x="-3" y="1207295"/>
            <a:chExt cx="10058399" cy="1119690"/>
          </a:xfrm>
        </p:grpSpPr>
        <p:sp>
          <p:nvSpPr>
            <p:cNvPr id="13" name="Rectangle: Rounded Corners 12">
              <a:extLst>
                <a:ext uri="{FF2B5EF4-FFF2-40B4-BE49-F238E27FC236}">
                  <a16:creationId xmlns:a16="http://schemas.microsoft.com/office/drawing/2014/main" id="{8DF3EA2F-55BA-467D-407E-BCAE3B0E9B58}"/>
                </a:ext>
              </a:extLst>
            </p:cNvPr>
            <p:cNvSpPr/>
            <p:nvPr/>
          </p:nvSpPr>
          <p:spPr>
            <a:xfrm>
              <a:off x="-3" y="1207295"/>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D3839471-52B2-7172-D1E7-869087F002E2}"/>
                </a:ext>
              </a:extLst>
            </p:cNvPr>
            <p:cNvSpPr txBox="1"/>
            <p:nvPr/>
          </p:nvSpPr>
          <p:spPr>
            <a:xfrm>
              <a:off x="54655" y="1396243"/>
              <a:ext cx="9949081" cy="7417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rPr>
                <a:t>Causing or attempting to cause someone to get incapacitated for sexual purposes</a:t>
              </a:r>
            </a:p>
          </p:txBody>
        </p:sp>
      </p:grpSp>
      <p:grpSp>
        <p:nvGrpSpPr>
          <p:cNvPr id="15" name="Group 14">
            <a:extLst>
              <a:ext uri="{FF2B5EF4-FFF2-40B4-BE49-F238E27FC236}">
                <a16:creationId xmlns:a16="http://schemas.microsoft.com/office/drawing/2014/main" id="{FC543A60-2B2A-E407-2C89-C6DEC02E2209}"/>
              </a:ext>
            </a:extLst>
          </p:cNvPr>
          <p:cNvGrpSpPr/>
          <p:nvPr/>
        </p:nvGrpSpPr>
        <p:grpSpPr>
          <a:xfrm>
            <a:off x="1047996" y="3309150"/>
            <a:ext cx="10058399" cy="957858"/>
            <a:chOff x="0" y="2378635"/>
            <a:chExt cx="10058399" cy="1119690"/>
          </a:xfrm>
        </p:grpSpPr>
        <p:sp>
          <p:nvSpPr>
            <p:cNvPr id="16" name="Rectangle: Rounded Corners 15">
              <a:extLst>
                <a:ext uri="{FF2B5EF4-FFF2-40B4-BE49-F238E27FC236}">
                  <a16:creationId xmlns:a16="http://schemas.microsoft.com/office/drawing/2014/main" id="{507FF626-8432-F86D-1C25-BE3D10675410}"/>
                </a:ext>
              </a:extLst>
            </p:cNvPr>
            <p:cNvSpPr/>
            <p:nvPr/>
          </p:nvSpPr>
          <p:spPr>
            <a:xfrm>
              <a:off x="0" y="2378635"/>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E50A728F-CE01-F674-F492-181C86336E90}"/>
                </a:ext>
              </a:extLst>
            </p:cNvPr>
            <p:cNvSpPr txBox="1"/>
            <p:nvPr/>
          </p:nvSpPr>
          <p:spPr>
            <a:xfrm>
              <a:off x="54659" y="2433294"/>
              <a:ext cx="9949081" cy="10103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solidFill>
                    <a:schemeClr val="bg1"/>
                  </a:solidFill>
                </a:rPr>
                <a:t>Watching sexual activity or someone nude without consent</a:t>
              </a:r>
            </a:p>
          </p:txBody>
        </p:sp>
      </p:grpSp>
      <p:grpSp>
        <p:nvGrpSpPr>
          <p:cNvPr id="18" name="Group 17">
            <a:extLst>
              <a:ext uri="{FF2B5EF4-FFF2-40B4-BE49-F238E27FC236}">
                <a16:creationId xmlns:a16="http://schemas.microsoft.com/office/drawing/2014/main" id="{AA8D7A32-5FF4-0353-4E8B-2AE9717F431D}"/>
              </a:ext>
            </a:extLst>
          </p:cNvPr>
          <p:cNvGrpSpPr/>
          <p:nvPr/>
        </p:nvGrpSpPr>
        <p:grpSpPr>
          <a:xfrm>
            <a:off x="1012137" y="5259919"/>
            <a:ext cx="10094258" cy="863908"/>
            <a:chOff x="0" y="2378635"/>
            <a:chExt cx="10094258" cy="1119690"/>
          </a:xfrm>
        </p:grpSpPr>
        <p:sp>
          <p:nvSpPr>
            <p:cNvPr id="19" name="Rectangle: Rounded Corners 18">
              <a:extLst>
                <a:ext uri="{FF2B5EF4-FFF2-40B4-BE49-F238E27FC236}">
                  <a16:creationId xmlns:a16="http://schemas.microsoft.com/office/drawing/2014/main" id="{891CEAE8-0065-B1C0-F6B0-06AC8445FC5F}"/>
                </a:ext>
              </a:extLst>
            </p:cNvPr>
            <p:cNvSpPr/>
            <p:nvPr/>
          </p:nvSpPr>
          <p:spPr>
            <a:xfrm>
              <a:off x="0" y="2378635"/>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Rectangle: Rounded Corners 4">
              <a:extLst>
                <a:ext uri="{FF2B5EF4-FFF2-40B4-BE49-F238E27FC236}">
                  <a16:creationId xmlns:a16="http://schemas.microsoft.com/office/drawing/2014/main" id="{F1ECE5BD-EAD3-B7D9-1879-350DCE683E3B}"/>
                </a:ext>
              </a:extLst>
            </p:cNvPr>
            <p:cNvSpPr txBox="1"/>
            <p:nvPr/>
          </p:nvSpPr>
          <p:spPr>
            <a:xfrm>
              <a:off x="145177" y="2487952"/>
              <a:ext cx="9949081" cy="10103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dirty="0">
                  <a:solidFill>
                    <a:schemeClr val="bg1"/>
                  </a:solidFill>
                </a:rPr>
                <a:t>Sextortion</a:t>
              </a:r>
              <a:endParaRPr lang="en-US" sz="2900" kern="1200" dirty="0">
                <a:solidFill>
                  <a:schemeClr val="bg1"/>
                </a:solidFill>
              </a:endParaRPr>
            </a:p>
          </p:txBody>
        </p:sp>
      </p:grpSp>
      <p:grpSp>
        <p:nvGrpSpPr>
          <p:cNvPr id="21" name="Group 20">
            <a:extLst>
              <a:ext uri="{FF2B5EF4-FFF2-40B4-BE49-F238E27FC236}">
                <a16:creationId xmlns:a16="http://schemas.microsoft.com/office/drawing/2014/main" id="{8160A582-4BC2-7D5E-BC44-CD02DFFFE462}"/>
              </a:ext>
            </a:extLst>
          </p:cNvPr>
          <p:cNvGrpSpPr/>
          <p:nvPr/>
        </p:nvGrpSpPr>
        <p:grpSpPr>
          <a:xfrm>
            <a:off x="1047993" y="4309180"/>
            <a:ext cx="10058399" cy="903980"/>
            <a:chOff x="0" y="2378635"/>
            <a:chExt cx="10058399" cy="1119690"/>
          </a:xfrm>
        </p:grpSpPr>
        <p:sp>
          <p:nvSpPr>
            <p:cNvPr id="22" name="Rectangle: Rounded Corners 21">
              <a:extLst>
                <a:ext uri="{FF2B5EF4-FFF2-40B4-BE49-F238E27FC236}">
                  <a16:creationId xmlns:a16="http://schemas.microsoft.com/office/drawing/2014/main" id="{6AE0366C-5041-C687-69F6-46E0A10F4C2C}"/>
                </a:ext>
              </a:extLst>
            </p:cNvPr>
            <p:cNvSpPr/>
            <p:nvPr/>
          </p:nvSpPr>
          <p:spPr>
            <a:xfrm>
              <a:off x="0" y="2378635"/>
              <a:ext cx="10058399" cy="111969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3" name="Rectangle: Rounded Corners 4">
              <a:extLst>
                <a:ext uri="{FF2B5EF4-FFF2-40B4-BE49-F238E27FC236}">
                  <a16:creationId xmlns:a16="http://schemas.microsoft.com/office/drawing/2014/main" id="{C103DE4B-D2EA-4AB4-ACCA-162A19CD7AA8}"/>
                </a:ext>
              </a:extLst>
            </p:cNvPr>
            <p:cNvSpPr txBox="1"/>
            <p:nvPr/>
          </p:nvSpPr>
          <p:spPr>
            <a:xfrm>
              <a:off x="54659" y="2433294"/>
              <a:ext cx="9949081" cy="10103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dirty="0">
                  <a:solidFill>
                    <a:schemeClr val="bg1"/>
                  </a:solidFill>
                </a:rPr>
                <a:t>Exposing someone to an STD</a:t>
              </a:r>
              <a:endParaRPr lang="en-US" sz="2900" kern="1200" dirty="0">
                <a:solidFill>
                  <a:schemeClr val="bg1"/>
                </a:solidFill>
              </a:endParaRPr>
            </a:p>
          </p:txBody>
        </p:sp>
      </p:grpSp>
    </p:spTree>
    <p:extLst>
      <p:ext uri="{BB962C8B-B14F-4D97-AF65-F5344CB8AC3E}">
        <p14:creationId xmlns:p14="http://schemas.microsoft.com/office/powerpoint/2010/main" val="3785363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830997"/>
          </a:xfrm>
          <a:prstGeom prst="rect">
            <a:avLst/>
          </a:prstGeom>
          <a:noFill/>
        </p:spPr>
        <p:txBody>
          <a:bodyPr wrap="square">
            <a:spAutoFit/>
          </a:bodyPr>
          <a:lstStyle/>
          <a:p>
            <a:pPr algn="ctr"/>
            <a:r>
              <a:rPr lang="en-US" sz="4800" b="1" dirty="0">
                <a:solidFill>
                  <a:srgbClr val="002060"/>
                </a:solidFill>
              </a:rPr>
              <a:t>RETALIATION</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sp>
        <p:nvSpPr>
          <p:cNvPr id="9" name="Content Placeholder 2">
            <a:extLst>
              <a:ext uri="{FF2B5EF4-FFF2-40B4-BE49-F238E27FC236}">
                <a16:creationId xmlns:a16="http://schemas.microsoft.com/office/drawing/2014/main" id="{BC8ED8B1-3662-1E6E-36BA-66525494EF68}"/>
              </a:ext>
            </a:extLst>
          </p:cNvPr>
          <p:cNvSpPr txBox="1">
            <a:spLocks/>
          </p:cNvSpPr>
          <p:nvPr/>
        </p:nvSpPr>
        <p:spPr>
          <a:xfrm>
            <a:off x="781168" y="1313082"/>
            <a:ext cx="8249710" cy="404804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b="1" dirty="0">
                <a:solidFill>
                  <a:srgbClr val="002060"/>
                </a:solidFill>
              </a:rPr>
              <a:t>PROHIBITED</a:t>
            </a:r>
          </a:p>
          <a:p>
            <a:pPr marL="342900" indent="-342900" algn="l">
              <a:buFont typeface="Arial" panose="020B0604020202020204" pitchFamily="34" charset="0"/>
              <a:buChar char="•"/>
            </a:pPr>
            <a:endParaRPr lang="en-US" b="1" dirty="0">
              <a:solidFill>
                <a:srgbClr val="002060"/>
              </a:solidFill>
            </a:endParaRPr>
          </a:p>
          <a:p>
            <a:pPr marL="800100" lvl="1" indent="-342900" algn="l">
              <a:buFont typeface="Arial" panose="020B0604020202020204" pitchFamily="34" charset="0"/>
              <a:buChar char="•"/>
            </a:pPr>
            <a:r>
              <a:rPr lang="en-US" b="1" dirty="0">
                <a:solidFill>
                  <a:srgbClr val="002060"/>
                </a:solidFill>
              </a:rPr>
              <a:t>INITIMIDATION</a:t>
            </a:r>
          </a:p>
          <a:p>
            <a:pPr marL="800100" lvl="1" indent="-342900" algn="l">
              <a:buFont typeface="Arial" panose="020B0604020202020204" pitchFamily="34" charset="0"/>
              <a:buChar char="•"/>
            </a:pPr>
            <a:r>
              <a:rPr lang="en-US" b="1" dirty="0">
                <a:solidFill>
                  <a:srgbClr val="002060"/>
                </a:solidFill>
              </a:rPr>
              <a:t>THREATING</a:t>
            </a:r>
          </a:p>
          <a:p>
            <a:pPr marL="800100" lvl="1" indent="-342900" algn="l">
              <a:buFont typeface="Arial" panose="020B0604020202020204" pitchFamily="34" charset="0"/>
              <a:buChar char="•"/>
            </a:pPr>
            <a:r>
              <a:rPr lang="en-US" b="1" dirty="0">
                <a:solidFill>
                  <a:srgbClr val="002060"/>
                </a:solidFill>
              </a:rPr>
              <a:t>MAKING FUN OF PERSON</a:t>
            </a:r>
          </a:p>
          <a:p>
            <a:pPr marL="800100" lvl="1" indent="-342900" algn="l">
              <a:buFont typeface="Arial" panose="020B0604020202020204" pitchFamily="34" charset="0"/>
              <a:buChar char="•"/>
            </a:pPr>
            <a:r>
              <a:rPr lang="en-US" b="1" dirty="0">
                <a:solidFill>
                  <a:srgbClr val="002060"/>
                </a:solidFill>
              </a:rPr>
              <a:t>MAKING A FALSE COMPLAINT</a:t>
            </a:r>
          </a:p>
        </p:txBody>
      </p:sp>
    </p:spTree>
    <p:extLst>
      <p:ext uri="{BB962C8B-B14F-4D97-AF65-F5344CB8AC3E}">
        <p14:creationId xmlns:p14="http://schemas.microsoft.com/office/powerpoint/2010/main" val="3441780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830997"/>
          </a:xfrm>
          <a:prstGeom prst="rect">
            <a:avLst/>
          </a:prstGeom>
          <a:noFill/>
        </p:spPr>
        <p:txBody>
          <a:bodyPr wrap="square">
            <a:spAutoFit/>
          </a:bodyPr>
          <a:lstStyle/>
          <a:p>
            <a:pPr algn="ctr"/>
            <a:r>
              <a:rPr lang="en-US" sz="4800" b="1" dirty="0">
                <a:solidFill>
                  <a:srgbClr val="002060"/>
                </a:solidFill>
              </a:rPr>
              <a:t>BYSTANDER INTERVENTION</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sp>
        <p:nvSpPr>
          <p:cNvPr id="10" name="Content Placeholder 2">
            <a:extLst>
              <a:ext uri="{FF2B5EF4-FFF2-40B4-BE49-F238E27FC236}">
                <a16:creationId xmlns:a16="http://schemas.microsoft.com/office/drawing/2014/main" id="{0EA91291-CEBB-F587-20E8-0ED18D3FA332}"/>
              </a:ext>
            </a:extLst>
          </p:cNvPr>
          <p:cNvSpPr txBox="1">
            <a:spLocks/>
          </p:cNvSpPr>
          <p:nvPr/>
        </p:nvSpPr>
        <p:spPr>
          <a:xfrm>
            <a:off x="1051494" y="1166310"/>
            <a:ext cx="10058400" cy="3851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endParaRPr>
          </a:p>
          <a:p>
            <a:r>
              <a:rPr lang="en-US" dirty="0">
                <a:solidFill>
                  <a:srgbClr val="002060"/>
                </a:solidFill>
              </a:rPr>
              <a:t>If you see something wrong, you can make a difference with bystander intervention.  Don’t sit back and do nothing, intervene and help prevent something from happening.</a:t>
            </a:r>
          </a:p>
          <a:p>
            <a:endParaRPr lang="en-US" dirty="0">
              <a:solidFill>
                <a:srgbClr val="002060"/>
              </a:solidFill>
            </a:endParaRPr>
          </a:p>
          <a:p>
            <a:endParaRPr lang="en-US" dirty="0">
              <a:solidFill>
                <a:srgbClr val="002060"/>
              </a:solidFill>
            </a:endParaRPr>
          </a:p>
          <a:p>
            <a:r>
              <a:rPr lang="en-US" b="1" dirty="0">
                <a:solidFill>
                  <a:srgbClr val="002060"/>
                </a:solidFill>
              </a:rPr>
              <a:t>DIRECT</a:t>
            </a:r>
          </a:p>
          <a:p>
            <a:r>
              <a:rPr lang="en-US" b="1" dirty="0">
                <a:solidFill>
                  <a:srgbClr val="002060"/>
                </a:solidFill>
              </a:rPr>
              <a:t>DELEGATE</a:t>
            </a:r>
          </a:p>
          <a:p>
            <a:r>
              <a:rPr lang="en-US" b="1" dirty="0">
                <a:solidFill>
                  <a:srgbClr val="002060"/>
                </a:solidFill>
              </a:rPr>
              <a:t>DISTRACT</a:t>
            </a:r>
          </a:p>
          <a:p>
            <a:endParaRPr lang="en-US" dirty="0">
              <a:solidFill>
                <a:srgbClr val="002060"/>
              </a:solidFill>
            </a:endParaRPr>
          </a:p>
        </p:txBody>
      </p:sp>
    </p:spTree>
    <p:extLst>
      <p:ext uri="{BB962C8B-B14F-4D97-AF65-F5344CB8AC3E}">
        <p14:creationId xmlns:p14="http://schemas.microsoft.com/office/powerpoint/2010/main" val="216561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754326"/>
          </a:xfrm>
          <a:prstGeom prst="rect">
            <a:avLst/>
          </a:prstGeom>
          <a:noFill/>
        </p:spPr>
        <p:txBody>
          <a:bodyPr wrap="square" rtlCol="0">
            <a:spAutoFit/>
          </a:bodyPr>
          <a:lstStyle/>
          <a:p>
            <a:pPr algn="ctr"/>
            <a:r>
              <a:rPr lang="en-US" sz="4400" b="1" dirty="0">
                <a:ln>
                  <a:solidFill>
                    <a:schemeClr val="bg1"/>
                  </a:solidFill>
                </a:ln>
                <a:solidFill>
                  <a:srgbClr val="002060"/>
                </a:solidFill>
              </a:rPr>
              <a:t>INCIDENT REPORTED, OBSERVED, </a:t>
            </a:r>
          </a:p>
          <a:p>
            <a:pPr algn="ctr"/>
            <a:r>
              <a:rPr lang="en-US" sz="4400" b="1" dirty="0">
                <a:ln>
                  <a:solidFill>
                    <a:schemeClr val="bg1"/>
                  </a:solidFill>
                </a:ln>
                <a:solidFill>
                  <a:srgbClr val="002060"/>
                </a:solidFill>
              </a:rPr>
              <a:t>OR SUSPECTED</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EF45E91A-4112-9327-78EB-AF8F8600B26F}"/>
              </a:ext>
            </a:extLst>
          </p:cNvPr>
          <p:cNvSpPr txBox="1"/>
          <p:nvPr/>
        </p:nvSpPr>
        <p:spPr>
          <a:xfrm>
            <a:off x="188025" y="2018025"/>
            <a:ext cx="10601896" cy="3261855"/>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b="1" dirty="0">
                <a:solidFill>
                  <a:srgbClr val="002060"/>
                </a:solidFill>
              </a:rPr>
              <a:t>If it is an emergency, call 911. </a:t>
            </a:r>
          </a:p>
          <a:p>
            <a:pPr marL="457200" indent="-457200">
              <a:lnSpc>
                <a:spcPct val="150000"/>
              </a:lnSpc>
              <a:buFont typeface="Arial" panose="020B0604020202020204" pitchFamily="34" charset="0"/>
              <a:buChar char="•"/>
            </a:pPr>
            <a:r>
              <a:rPr lang="en-US" sz="2800" b="1" dirty="0">
                <a:solidFill>
                  <a:srgbClr val="002060"/>
                </a:solidFill>
              </a:rPr>
              <a:t>Employees (including coaches and faculty) are required to report (make a referral to Title IX office) </a:t>
            </a:r>
          </a:p>
          <a:p>
            <a:pPr marL="457200" indent="-457200">
              <a:lnSpc>
                <a:spcPct val="150000"/>
              </a:lnSpc>
              <a:buFont typeface="Arial" panose="020B0604020202020204" pitchFamily="34" charset="0"/>
              <a:buChar char="•"/>
            </a:pPr>
            <a:r>
              <a:rPr lang="en-US" sz="2800" b="1" dirty="0">
                <a:solidFill>
                  <a:srgbClr val="002060"/>
                </a:solidFill>
              </a:rPr>
              <a:t>Reason for the report is to offer support (not force anyone to participate in an investigation)</a:t>
            </a:r>
          </a:p>
        </p:txBody>
      </p:sp>
    </p:spTree>
    <p:extLst>
      <p:ext uri="{BB962C8B-B14F-4D97-AF65-F5344CB8AC3E}">
        <p14:creationId xmlns:p14="http://schemas.microsoft.com/office/powerpoint/2010/main" val="1831602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PRESERVATION OF EVIDENCE</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graphicFrame>
        <p:nvGraphicFramePr>
          <p:cNvPr id="9" name="Content Placeholder 2">
            <a:extLst>
              <a:ext uri="{FF2B5EF4-FFF2-40B4-BE49-F238E27FC236}">
                <a16:creationId xmlns:a16="http://schemas.microsoft.com/office/drawing/2014/main" id="{D8ADE8BA-3140-DDFF-99D0-F6D86B41BBAE}"/>
              </a:ext>
            </a:extLst>
          </p:cNvPr>
          <p:cNvGraphicFramePr>
            <a:graphicFrameLocks/>
          </p:cNvGraphicFramePr>
          <p:nvPr>
            <p:extLst>
              <p:ext uri="{D42A27DB-BD31-4B8C-83A1-F6EECF244321}">
                <p14:modId xmlns:p14="http://schemas.microsoft.com/office/powerpoint/2010/main" val="2820531978"/>
              </p:ext>
            </p:extLst>
          </p:nvPr>
        </p:nvGraphicFramePr>
        <p:xfrm>
          <a:off x="1066800" y="1450670"/>
          <a:ext cx="10058400" cy="45030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63142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830997"/>
          </a:xfrm>
          <a:prstGeom prst="rect">
            <a:avLst/>
          </a:prstGeom>
          <a:noFill/>
        </p:spPr>
        <p:txBody>
          <a:bodyPr wrap="square">
            <a:spAutoFit/>
          </a:bodyPr>
          <a:lstStyle/>
          <a:p>
            <a:pPr algn="ctr"/>
            <a:r>
              <a:rPr lang="en-US" sz="4800" b="1" dirty="0">
                <a:solidFill>
                  <a:srgbClr val="002060"/>
                </a:solidFill>
              </a:rPr>
              <a:t>SUPPORTIVE / INTERIM MEASURES</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graphicFrame>
        <p:nvGraphicFramePr>
          <p:cNvPr id="9" name="Content Placeholder 2">
            <a:extLst>
              <a:ext uri="{FF2B5EF4-FFF2-40B4-BE49-F238E27FC236}">
                <a16:creationId xmlns:a16="http://schemas.microsoft.com/office/drawing/2014/main" id="{8C490BF5-9001-AF94-DDDB-7321039D6FA4}"/>
              </a:ext>
            </a:extLst>
          </p:cNvPr>
          <p:cNvGraphicFramePr>
            <a:graphicFrameLocks/>
          </p:cNvGraphicFramePr>
          <p:nvPr>
            <p:extLst>
              <p:ext uri="{D42A27DB-BD31-4B8C-83A1-F6EECF244321}">
                <p14:modId xmlns:p14="http://schemas.microsoft.com/office/powerpoint/2010/main" val="590772967"/>
              </p:ext>
            </p:extLst>
          </p:nvPr>
        </p:nvGraphicFramePr>
        <p:xfrm>
          <a:off x="1066800" y="1758576"/>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2968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197040"/>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PROCESS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graphicFrame>
        <p:nvGraphicFramePr>
          <p:cNvPr id="9" name="Diagram 8">
            <a:extLst>
              <a:ext uri="{FF2B5EF4-FFF2-40B4-BE49-F238E27FC236}">
                <a16:creationId xmlns:a16="http://schemas.microsoft.com/office/drawing/2014/main" id="{DA35425A-D44B-A1EA-988B-2ECAC9794C6A}"/>
              </a:ext>
            </a:extLst>
          </p:cNvPr>
          <p:cNvGraphicFramePr/>
          <p:nvPr/>
        </p:nvGraphicFramePr>
        <p:xfrm>
          <a:off x="1066800" y="913600"/>
          <a:ext cx="10058400" cy="503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909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245100" y="866840"/>
            <a:ext cx="11522696" cy="5447645"/>
          </a:xfrm>
          <a:prstGeom prst="rect">
            <a:avLst/>
          </a:prstGeom>
          <a:noFill/>
        </p:spPr>
        <p:txBody>
          <a:bodyPr wrap="square" rtlCol="0">
            <a:spAutoFit/>
          </a:bodyPr>
          <a:lstStyle/>
          <a:p>
            <a:pPr algn="ctr"/>
            <a:r>
              <a:rPr lang="en-US" sz="4400" b="1" dirty="0">
                <a:ln>
                  <a:solidFill>
                    <a:schemeClr val="bg1"/>
                  </a:solidFill>
                </a:ln>
                <a:solidFill>
                  <a:srgbClr val="002060"/>
                </a:solidFill>
              </a:rPr>
              <a:t>WARNING</a:t>
            </a:r>
          </a:p>
          <a:p>
            <a:pPr algn="ctr"/>
            <a:endParaRPr lang="en-US" sz="4400" b="1" dirty="0">
              <a:ln>
                <a:solidFill>
                  <a:schemeClr val="bg1"/>
                </a:solidFill>
              </a:ln>
              <a:solidFill>
                <a:srgbClr val="0B2241"/>
              </a:solidFill>
            </a:endParaRPr>
          </a:p>
          <a:p>
            <a:pPr marL="1257300" lvl="2" indent="-342900">
              <a:buFont typeface="Arial" panose="020B0604020202020204" pitchFamily="34" charset="0"/>
              <a:buChar char="•"/>
            </a:pPr>
            <a:r>
              <a:rPr lang="en-US" sz="2400" dirty="0">
                <a:solidFill>
                  <a:srgbClr val="0B2241"/>
                </a:solidFill>
              </a:rPr>
              <a:t>Some of the content can be traumatic or triggering. </a:t>
            </a:r>
          </a:p>
          <a:p>
            <a:pPr lvl="2"/>
            <a:endParaRPr lang="en-US" sz="2400" dirty="0">
              <a:solidFill>
                <a:srgbClr val="0B2241"/>
              </a:solidFill>
            </a:endParaRPr>
          </a:p>
          <a:p>
            <a:pPr marL="1257300" lvl="2" indent="-342900">
              <a:buFont typeface="Arial" panose="020B0604020202020204" pitchFamily="34" charset="0"/>
              <a:buChar char="•"/>
            </a:pPr>
            <a:r>
              <a:rPr lang="en-US" sz="2400" dirty="0">
                <a:solidFill>
                  <a:srgbClr val="0B2241"/>
                </a:solidFill>
              </a:rPr>
              <a:t>If you find the content offensive, such as the video examples, please remember this training discussion today is taken serious by Auburn University and it is not intended to upset anyone but meant to educate everyone on what to do and what not to do, such as some of the examples in the videos.</a:t>
            </a:r>
          </a:p>
          <a:p>
            <a:pPr lvl="2"/>
            <a:endParaRPr lang="en-US" sz="2400" dirty="0">
              <a:solidFill>
                <a:srgbClr val="0B2241"/>
              </a:solidFill>
            </a:endParaRPr>
          </a:p>
          <a:p>
            <a:pPr marL="1257300" lvl="2" indent="-342900">
              <a:buFont typeface="Arial" panose="020B0604020202020204" pitchFamily="34" charset="0"/>
              <a:buChar char="•"/>
            </a:pPr>
            <a:r>
              <a:rPr lang="en-US" sz="2400" dirty="0">
                <a:solidFill>
                  <a:srgbClr val="0B2241"/>
                </a:solidFill>
              </a:rPr>
              <a:t>Please be respectful of each other’s feelings.  We don’t know what we have all experienced in life so be supportive and don’t judge others.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pic>
        <p:nvPicPr>
          <p:cNvPr id="4" name="Content Placeholder 6" descr="A rainbow flag with text&#10;&#10;Description automatically generated with low confidence">
            <a:extLst>
              <a:ext uri="{FF2B5EF4-FFF2-40B4-BE49-F238E27FC236}">
                <a16:creationId xmlns:a16="http://schemas.microsoft.com/office/drawing/2014/main" id="{2D1AB5C3-709E-6F70-37CB-9DBD3A187092}"/>
              </a:ext>
            </a:extLst>
          </p:cNvPr>
          <p:cNvPicPr>
            <a:picLocks noChangeAspect="1"/>
          </p:cNvPicPr>
          <p:nvPr/>
        </p:nvPicPr>
        <p:blipFill rotWithShape="1">
          <a:blip r:embed="rId5">
            <a:extLst>
              <a:ext uri="{28A0092B-C50C-407E-A947-70E740481C1C}">
                <a14:useLocalDpi xmlns:a14="http://schemas.microsoft.com/office/drawing/2010/main" val="0"/>
              </a:ext>
            </a:extLst>
          </a:blip>
          <a:srcRect l="1896" r="1490" b="-2"/>
          <a:stretch/>
        </p:blipFill>
        <p:spPr>
          <a:xfrm>
            <a:off x="8227129" y="258618"/>
            <a:ext cx="3533985" cy="2728198"/>
          </a:xfrm>
          <a:prstGeom prst="rect">
            <a:avLst/>
          </a:prstGeom>
        </p:spPr>
      </p:pic>
    </p:spTree>
    <p:extLst>
      <p:ext uri="{BB962C8B-B14F-4D97-AF65-F5344CB8AC3E}">
        <p14:creationId xmlns:p14="http://schemas.microsoft.com/office/powerpoint/2010/main" val="532930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SANCTIONS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9" name="Content Placeholder 2">
            <a:extLst>
              <a:ext uri="{FF2B5EF4-FFF2-40B4-BE49-F238E27FC236}">
                <a16:creationId xmlns:a16="http://schemas.microsoft.com/office/drawing/2014/main" id="{6B4659AE-CFB2-BB3F-B81B-F41C86B99BA2}"/>
              </a:ext>
            </a:extLst>
          </p:cNvPr>
          <p:cNvSpPr txBox="1">
            <a:spLocks/>
          </p:cNvSpPr>
          <p:nvPr/>
        </p:nvSpPr>
        <p:spPr>
          <a:xfrm>
            <a:off x="1066800" y="2021580"/>
            <a:ext cx="10058400" cy="38517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rgbClr val="002060"/>
                </a:solidFill>
              </a:rPr>
              <a:t>WARNING</a:t>
            </a:r>
          </a:p>
          <a:p>
            <a:r>
              <a:rPr lang="en-US" sz="2800" b="1" dirty="0">
                <a:solidFill>
                  <a:srgbClr val="002060"/>
                </a:solidFill>
              </a:rPr>
              <a:t>TRAINING</a:t>
            </a:r>
          </a:p>
          <a:p>
            <a:r>
              <a:rPr lang="en-US" sz="2800" b="1" dirty="0">
                <a:solidFill>
                  <a:srgbClr val="002060"/>
                </a:solidFill>
              </a:rPr>
              <a:t>PERMANENT NO CONTACT</a:t>
            </a:r>
          </a:p>
          <a:p>
            <a:r>
              <a:rPr lang="en-US" sz="2800" b="1" dirty="0">
                <a:solidFill>
                  <a:srgbClr val="002060"/>
                </a:solidFill>
              </a:rPr>
              <a:t>PROBATION/LOSS OF SPECIFIC JOB DUTIES</a:t>
            </a:r>
          </a:p>
          <a:p>
            <a:r>
              <a:rPr lang="en-US" sz="2800" b="1" dirty="0">
                <a:solidFill>
                  <a:srgbClr val="002060"/>
                </a:solidFill>
              </a:rPr>
              <a:t>PERMANENT RESTRICTION/REASSIGNMENT</a:t>
            </a:r>
          </a:p>
          <a:p>
            <a:r>
              <a:rPr lang="en-US" sz="2800" b="1" dirty="0">
                <a:solidFill>
                  <a:srgbClr val="002060"/>
                </a:solidFill>
              </a:rPr>
              <a:t>SUSPENSION/UNPAID LEAVE</a:t>
            </a:r>
          </a:p>
          <a:p>
            <a:r>
              <a:rPr lang="en-US" sz="2800" b="1" dirty="0">
                <a:solidFill>
                  <a:srgbClr val="002060"/>
                </a:solidFill>
              </a:rPr>
              <a:t>EXPULSION/TERMINATION</a:t>
            </a:r>
          </a:p>
        </p:txBody>
      </p:sp>
    </p:spTree>
    <p:extLst>
      <p:ext uri="{BB962C8B-B14F-4D97-AF65-F5344CB8AC3E}">
        <p14:creationId xmlns:p14="http://schemas.microsoft.com/office/powerpoint/2010/main" val="1264876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REPORTING / REFERRAL OBLIGATIONS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F294FA55-E028-F664-CB97-F871C0DF6DA8}"/>
              </a:ext>
            </a:extLst>
          </p:cNvPr>
          <p:cNvSpPr txBox="1"/>
          <p:nvPr/>
        </p:nvSpPr>
        <p:spPr>
          <a:xfrm>
            <a:off x="4264655" y="5543475"/>
            <a:ext cx="6112042" cy="464871"/>
          </a:xfrm>
          <a:prstGeom prst="rect">
            <a:avLst/>
          </a:prstGeom>
          <a:noFill/>
        </p:spPr>
        <p:txBody>
          <a:bodyPr wrap="square">
            <a:spAutoFit/>
          </a:bodyPr>
          <a:lstStyle/>
          <a:p>
            <a:pPr>
              <a:lnSpc>
                <a:spcPct val="150000"/>
              </a:lnSpc>
            </a:pPr>
            <a:r>
              <a:rPr lang="en-US" sz="1800" b="1" u="sng" dirty="0">
                <a:solidFill>
                  <a:srgbClr val="002A5C"/>
                </a:solidFill>
              </a:rPr>
              <a:t>If it is an emergency, call 911.</a:t>
            </a:r>
          </a:p>
        </p:txBody>
      </p:sp>
      <p:sp>
        <p:nvSpPr>
          <p:cNvPr id="9" name="TextBox 8">
            <a:extLst>
              <a:ext uri="{FF2B5EF4-FFF2-40B4-BE49-F238E27FC236}">
                <a16:creationId xmlns:a16="http://schemas.microsoft.com/office/drawing/2014/main" id="{FDF92E2E-8199-7E05-8230-0C9B82E772C4}"/>
              </a:ext>
            </a:extLst>
          </p:cNvPr>
          <p:cNvSpPr txBox="1"/>
          <p:nvPr/>
        </p:nvSpPr>
        <p:spPr>
          <a:xfrm>
            <a:off x="734340" y="1246587"/>
            <a:ext cx="10629050" cy="466461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b="1" dirty="0">
                <a:solidFill>
                  <a:srgbClr val="DE5410"/>
                </a:solidFill>
              </a:rPr>
              <a:t>Mandatory Reporters, as defined under The Title IX Sexual Harassment Policy, are required to report disclosures of Sex-Based Misconduct and any form of discrimination based on gender/sex and retaliation, to Auburn University’s Title IX Coordinator immediately.</a:t>
            </a:r>
          </a:p>
          <a:p>
            <a:pPr marL="342900" indent="-342900">
              <a:lnSpc>
                <a:spcPct val="150000"/>
              </a:lnSpc>
              <a:buFont typeface="Arial" panose="020B0604020202020204" pitchFamily="34" charset="0"/>
              <a:buChar char="•"/>
            </a:pPr>
            <a:r>
              <a:rPr lang="en-US" sz="2000" b="1" dirty="0">
                <a:solidFill>
                  <a:srgbClr val="DE5410"/>
                </a:solidFill>
              </a:rPr>
              <a:t>Mandatory Reporters (aka Responsible Employees)=Every Employee who is not a designated Confidential Employee.</a:t>
            </a:r>
          </a:p>
          <a:p>
            <a:pPr marL="342900" indent="-342900">
              <a:lnSpc>
                <a:spcPct val="150000"/>
              </a:lnSpc>
              <a:buFont typeface="Arial" panose="020B0604020202020204" pitchFamily="34" charset="0"/>
              <a:buChar char="•"/>
            </a:pPr>
            <a:r>
              <a:rPr lang="en-US" sz="2000" b="1" dirty="0">
                <a:solidFill>
                  <a:srgbClr val="DE5410"/>
                </a:solidFill>
              </a:rPr>
              <a:t>Confidential Employees are those Employees who are permitted to engage in confidential communications under Alabama law. This includes medical and clinical care provides, mental health providers, licensed professional counselors, and ordained clergy.</a:t>
            </a:r>
          </a:p>
        </p:txBody>
      </p:sp>
    </p:spTree>
    <p:extLst>
      <p:ext uri="{BB962C8B-B14F-4D97-AF65-F5344CB8AC3E}">
        <p14:creationId xmlns:p14="http://schemas.microsoft.com/office/powerpoint/2010/main" val="571767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769441"/>
          </a:xfrm>
          <a:prstGeom prst="rect">
            <a:avLst/>
          </a:prstGeom>
          <a:noFill/>
        </p:spPr>
        <p:txBody>
          <a:bodyPr wrap="square">
            <a:spAutoFit/>
          </a:bodyPr>
          <a:lstStyle/>
          <a:p>
            <a:pPr algn="ctr"/>
            <a:r>
              <a:rPr lang="en-US" sz="4400" b="1" dirty="0">
                <a:solidFill>
                  <a:srgbClr val="002060"/>
                </a:solidFill>
              </a:rPr>
              <a:t>ON CAMPUS-CONFIDENTIAL RESOURCES</a:t>
            </a:r>
          </a:p>
        </p:txBody>
      </p:sp>
      <p:sp>
        <p:nvSpPr>
          <p:cNvPr id="21" name="TextBox 20">
            <a:extLst>
              <a:ext uri="{FF2B5EF4-FFF2-40B4-BE49-F238E27FC236}">
                <a16:creationId xmlns:a16="http://schemas.microsoft.com/office/drawing/2014/main" id="{563A8160-DDC5-95D4-F491-D1817F7191FF}"/>
              </a:ext>
            </a:extLst>
          </p:cNvPr>
          <p:cNvSpPr txBox="1"/>
          <p:nvPr/>
        </p:nvSpPr>
        <p:spPr>
          <a:xfrm>
            <a:off x="542290" y="1579322"/>
            <a:ext cx="11155724" cy="3323987"/>
          </a:xfrm>
          <a:prstGeom prst="rect">
            <a:avLst/>
          </a:prstGeom>
          <a:noFill/>
        </p:spPr>
        <p:txBody>
          <a:bodyPr wrap="square">
            <a:spAutoFit/>
          </a:bodyPr>
          <a:lstStyle/>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dirty="0">
                <a:solidFill>
                  <a:srgbClr val="002060"/>
                </a:solidFill>
                <a:latin typeface="Gill Sans MT" panose="020B0502020104020203" pitchFamily="34" charset="0"/>
              </a:rPr>
              <a:t>Safe Harbor</a:t>
            </a:r>
          </a:p>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i="0" u="none" strike="noStrike" kern="1200" dirty="0">
                <a:solidFill>
                  <a:srgbClr val="002060"/>
                </a:solidFill>
                <a:effectLst/>
                <a:latin typeface="Gill Sans MT" panose="020B0502020104020203" pitchFamily="34" charset="0"/>
              </a:rPr>
              <a:t>Student Counseling and Psychological Services</a:t>
            </a:r>
          </a:p>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dirty="0">
                <a:solidFill>
                  <a:srgbClr val="002060"/>
                </a:solidFill>
                <a:latin typeface="Gill Sans MT" panose="020B0502020104020203" pitchFamily="34" charset="0"/>
              </a:rPr>
              <a:t>Counseling &amp; Sport Psychology (AU Athletics)</a:t>
            </a:r>
          </a:p>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dirty="0">
                <a:solidFill>
                  <a:srgbClr val="002060"/>
                </a:solidFill>
                <a:latin typeface="Gill Sans MT" panose="020B0502020104020203" pitchFamily="34" charset="0"/>
              </a:rPr>
              <a:t>Auburn University Medical Clinic</a:t>
            </a:r>
          </a:p>
          <a:p>
            <a:pPr marL="457200" indent="-457200" rtl="0" eaLnBrk="1" fontAlgn="t" latinLnBrk="0" hangingPunct="1">
              <a:lnSpc>
                <a:spcPct val="150000"/>
              </a:lnSpc>
              <a:spcBef>
                <a:spcPts val="0"/>
              </a:spcBef>
              <a:spcAft>
                <a:spcPts val="0"/>
              </a:spcAft>
              <a:buFont typeface="Arial" panose="020B0604020202020204" pitchFamily="34" charset="0"/>
              <a:buChar char="•"/>
            </a:pPr>
            <a:r>
              <a:rPr lang="en-US" sz="2800" b="1">
                <a:solidFill>
                  <a:srgbClr val="002060"/>
                </a:solidFill>
                <a:latin typeface="Gill Sans MT" panose="020B0502020104020203" pitchFamily="34" charset="0"/>
              </a:rPr>
              <a:t>Ombudsperson</a:t>
            </a:r>
            <a:endParaRPr lang="en-US" sz="2800" b="1" i="0" u="none" strike="noStrike" dirty="0">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059281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NON-CONFIDENTIAL / PRIVATE RESOURCES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7C83BC03-D24C-29A6-BBE6-D9F6809FF6BF}"/>
              </a:ext>
            </a:extLst>
          </p:cNvPr>
          <p:cNvSpPr txBox="1"/>
          <p:nvPr/>
        </p:nvSpPr>
        <p:spPr>
          <a:xfrm>
            <a:off x="529590" y="1614309"/>
            <a:ext cx="9380220" cy="3908186"/>
          </a:xfrm>
          <a:prstGeom prst="rect">
            <a:avLst/>
          </a:prstGeom>
          <a:noFill/>
        </p:spPr>
        <p:txBody>
          <a:bodyPr wrap="square">
            <a:spAutoFit/>
          </a:bodyPr>
          <a:lstStyle/>
          <a:p>
            <a:pPr marL="457200" indent="-457200">
              <a:lnSpc>
                <a:spcPct val="150000"/>
              </a:lnSpc>
              <a:buFont typeface="Arial" panose="020B0604020202020204" pitchFamily="34" charset="0"/>
              <a:buChar char="•"/>
            </a:pPr>
            <a:r>
              <a:rPr lang="en-US" sz="2800" b="1" dirty="0">
                <a:solidFill>
                  <a:srgbClr val="002060"/>
                </a:solidFill>
              </a:rPr>
              <a:t>Office of Affirmative Action / Equal Employment Opportunity &amp; Title IX</a:t>
            </a:r>
          </a:p>
          <a:p>
            <a:pPr marL="457200" indent="-457200">
              <a:lnSpc>
                <a:spcPct val="150000"/>
              </a:lnSpc>
              <a:buFont typeface="Arial" panose="020B0604020202020204" pitchFamily="34" charset="0"/>
              <a:buChar char="•"/>
            </a:pPr>
            <a:r>
              <a:rPr lang="en-US" sz="2800" b="1" dirty="0">
                <a:solidFill>
                  <a:srgbClr val="002060"/>
                </a:solidFill>
              </a:rPr>
              <a:t>Office of Human Resources </a:t>
            </a:r>
          </a:p>
          <a:p>
            <a:pPr marL="457200" indent="-457200">
              <a:lnSpc>
                <a:spcPct val="150000"/>
              </a:lnSpc>
              <a:buFont typeface="Arial" panose="020B0604020202020204" pitchFamily="34" charset="0"/>
              <a:buChar char="•"/>
            </a:pPr>
            <a:r>
              <a:rPr lang="en-US" sz="2800" b="1" dirty="0">
                <a:solidFill>
                  <a:srgbClr val="002060"/>
                </a:solidFill>
              </a:rPr>
              <a:t>Office of Provost</a:t>
            </a:r>
          </a:p>
          <a:p>
            <a:pPr marL="457200" indent="-457200">
              <a:lnSpc>
                <a:spcPct val="150000"/>
              </a:lnSpc>
              <a:buFont typeface="Arial" panose="020B0604020202020204" pitchFamily="34" charset="0"/>
              <a:buChar char="•"/>
            </a:pPr>
            <a:r>
              <a:rPr lang="en-US" sz="2800" b="1" dirty="0">
                <a:solidFill>
                  <a:srgbClr val="002060"/>
                </a:solidFill>
              </a:rPr>
              <a:t>Office of Student Affairs</a:t>
            </a:r>
          </a:p>
          <a:p>
            <a:pPr marL="457200" indent="-457200">
              <a:lnSpc>
                <a:spcPct val="150000"/>
              </a:lnSpc>
              <a:buFont typeface="Arial" panose="020B0604020202020204" pitchFamily="34" charset="0"/>
              <a:buChar char="•"/>
            </a:pPr>
            <a:r>
              <a:rPr lang="en-US" sz="2800" b="1" dirty="0">
                <a:solidFill>
                  <a:srgbClr val="002060"/>
                </a:solidFill>
              </a:rPr>
              <a:t>Campus Safety and Security</a:t>
            </a:r>
          </a:p>
        </p:txBody>
      </p:sp>
    </p:spTree>
    <p:extLst>
      <p:ext uri="{BB962C8B-B14F-4D97-AF65-F5344CB8AC3E}">
        <p14:creationId xmlns:p14="http://schemas.microsoft.com/office/powerpoint/2010/main" val="2154069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REPORTING / REFERRAL OBLIGATIONS</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A9DFD454-C481-C6C9-9484-6D43EB1834D9}"/>
              </a:ext>
            </a:extLst>
          </p:cNvPr>
          <p:cNvSpPr txBox="1"/>
          <p:nvPr/>
        </p:nvSpPr>
        <p:spPr>
          <a:xfrm>
            <a:off x="733838" y="1439647"/>
            <a:ext cx="10242006" cy="3917034"/>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a:solidFill>
                  <a:srgbClr val="DE5410"/>
                </a:solidFill>
              </a:rPr>
              <a:t>Sexual Misconduct/Discrimination or Harassment Based on Protected Class Incident Reporting Form (maxient.com)</a:t>
            </a:r>
          </a:p>
          <a:p>
            <a:pPr marL="342900" indent="-342900">
              <a:lnSpc>
                <a:spcPct val="150000"/>
              </a:lnSpc>
              <a:buFont typeface="Arial" panose="020B0604020202020204" pitchFamily="34" charset="0"/>
              <a:buChar char="•"/>
            </a:pPr>
            <a:r>
              <a:rPr lang="en-US" sz="2400" b="1" dirty="0">
                <a:solidFill>
                  <a:srgbClr val="DE5410"/>
                </a:solidFill>
              </a:rPr>
              <a:t>Include your name.</a:t>
            </a:r>
          </a:p>
          <a:p>
            <a:pPr marL="342900" indent="-342900">
              <a:lnSpc>
                <a:spcPct val="150000"/>
              </a:lnSpc>
              <a:buFont typeface="Arial" panose="020B0604020202020204" pitchFamily="34" charset="0"/>
              <a:buChar char="•"/>
            </a:pPr>
            <a:r>
              <a:rPr lang="en-US" sz="2400" b="1" dirty="0">
                <a:solidFill>
                  <a:srgbClr val="DE5410"/>
                </a:solidFill>
              </a:rPr>
              <a:t>Include the names of involved parties (Complainant and Respondent).</a:t>
            </a:r>
          </a:p>
          <a:p>
            <a:pPr marL="342900" indent="-342900">
              <a:lnSpc>
                <a:spcPct val="150000"/>
              </a:lnSpc>
              <a:buFont typeface="Arial" panose="020B0604020202020204" pitchFamily="34" charset="0"/>
              <a:buChar char="•"/>
            </a:pPr>
            <a:r>
              <a:rPr lang="en-US" sz="2400" b="1" dirty="0">
                <a:solidFill>
                  <a:srgbClr val="DE5410"/>
                </a:solidFill>
              </a:rPr>
              <a:t>Complainant is person that allegedly experienced misconduct.</a:t>
            </a:r>
          </a:p>
          <a:p>
            <a:pPr marL="342900" indent="-342900">
              <a:lnSpc>
                <a:spcPct val="150000"/>
              </a:lnSpc>
              <a:buFont typeface="Arial" panose="020B0604020202020204" pitchFamily="34" charset="0"/>
              <a:buChar char="•"/>
            </a:pPr>
            <a:r>
              <a:rPr lang="en-US" sz="2400" b="1" dirty="0">
                <a:solidFill>
                  <a:srgbClr val="DE5410"/>
                </a:solidFill>
              </a:rPr>
              <a:t>Respondent is person that is alleged to have engaged in the misconduct.</a:t>
            </a:r>
          </a:p>
        </p:txBody>
      </p:sp>
    </p:spTree>
    <p:extLst>
      <p:ext uri="{BB962C8B-B14F-4D97-AF65-F5344CB8AC3E}">
        <p14:creationId xmlns:p14="http://schemas.microsoft.com/office/powerpoint/2010/main" val="1626640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0"/>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REPORTING</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CD0FB011-1E99-A59B-4209-AE76AEC4F075}"/>
              </a:ext>
            </a:extLst>
          </p:cNvPr>
          <p:cNvPicPr>
            <a:picLocks noChangeAspect="1"/>
          </p:cNvPicPr>
          <p:nvPr/>
        </p:nvPicPr>
        <p:blipFill rotWithShape="1">
          <a:blip r:embed="rId5">
            <a:extLst>
              <a:ext uri="{28A0092B-C50C-407E-A947-70E740481C1C}">
                <a14:useLocalDpi xmlns:a14="http://schemas.microsoft.com/office/drawing/2010/main" val="0"/>
              </a:ext>
            </a:extLst>
          </a:blip>
          <a:srcRect l="6751" t="55378" r="76022" b="36864"/>
          <a:stretch/>
        </p:blipFill>
        <p:spPr>
          <a:xfrm>
            <a:off x="9388978" y="619124"/>
            <a:ext cx="1764792" cy="1339210"/>
          </a:xfrm>
          <a:prstGeom prst="rect">
            <a:avLst/>
          </a:prstGeom>
        </p:spPr>
      </p:pic>
      <p:pic>
        <p:nvPicPr>
          <p:cNvPr id="10" name="Picture 9" descr="A picture containing application&#10;&#10;Description automatically generated">
            <a:extLst>
              <a:ext uri="{FF2B5EF4-FFF2-40B4-BE49-F238E27FC236}">
                <a16:creationId xmlns:a16="http://schemas.microsoft.com/office/drawing/2014/main" id="{55DD338C-062F-FF78-8CAF-00EA8EBA0E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648"/>
          <a:stretch/>
        </p:blipFill>
        <p:spPr>
          <a:xfrm>
            <a:off x="448195" y="978407"/>
            <a:ext cx="2364350" cy="5166835"/>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61211ECE-3E69-C98E-54D3-60A22C9297C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44803"/>
          <a:stretch/>
        </p:blipFill>
        <p:spPr>
          <a:xfrm>
            <a:off x="9182990" y="3120969"/>
            <a:ext cx="2256374" cy="3023986"/>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D72105AD-747B-1EC3-032E-B24D3575555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1354"/>
          <a:stretch/>
        </p:blipFill>
        <p:spPr>
          <a:xfrm>
            <a:off x="3421414" y="1288729"/>
            <a:ext cx="2210615" cy="4856226"/>
          </a:xfrm>
          <a:prstGeom prst="rect">
            <a:avLst/>
          </a:prstGeom>
        </p:spPr>
      </p:pic>
      <p:pic>
        <p:nvPicPr>
          <p:cNvPr id="17" name="Picture 16" descr="Graphical user interface&#10;&#10;Description automatically generated with medium confidence">
            <a:extLst>
              <a:ext uri="{FF2B5EF4-FFF2-40B4-BE49-F238E27FC236}">
                <a16:creationId xmlns:a16="http://schemas.microsoft.com/office/drawing/2014/main" id="{358627FB-ADE7-C795-A6E9-A7C6D14E9AA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14195"/>
          <a:stretch/>
        </p:blipFill>
        <p:spPr>
          <a:xfrm>
            <a:off x="6452321" y="1936306"/>
            <a:ext cx="2035166" cy="4208649"/>
          </a:xfrm>
          <a:prstGeom prst="rect">
            <a:avLst/>
          </a:prstGeom>
        </p:spPr>
      </p:pic>
      <p:sp>
        <p:nvSpPr>
          <p:cNvPr id="26" name="Star: 5 Points 25">
            <a:extLst>
              <a:ext uri="{FF2B5EF4-FFF2-40B4-BE49-F238E27FC236}">
                <a16:creationId xmlns:a16="http://schemas.microsoft.com/office/drawing/2014/main" id="{D08BEEAF-D6BC-5049-2952-41417A348E6B}"/>
              </a:ext>
            </a:extLst>
          </p:cNvPr>
          <p:cNvSpPr/>
          <p:nvPr/>
        </p:nvSpPr>
        <p:spPr>
          <a:xfrm>
            <a:off x="34128" y="4677243"/>
            <a:ext cx="414067" cy="4002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020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612507"/>
            <a:ext cx="12192000" cy="769441"/>
          </a:xfrm>
          <a:prstGeom prst="rect">
            <a:avLst/>
          </a:prstGeom>
          <a:noFill/>
        </p:spPr>
        <p:txBody>
          <a:bodyPr wrap="square" rtlCol="0">
            <a:spAutoFit/>
          </a:bodyPr>
          <a:lstStyle/>
          <a:p>
            <a:pPr algn="ctr"/>
            <a:r>
              <a:rPr lang="en-US" sz="4400" b="1" dirty="0">
                <a:ln>
                  <a:solidFill>
                    <a:schemeClr val="bg1"/>
                  </a:solidFill>
                </a:ln>
                <a:solidFill>
                  <a:srgbClr val="002060"/>
                </a:solidFill>
              </a:rPr>
              <a:t>Consensual Relationships Policy </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C2779C9C-1AEF-95E6-DAA2-13DE6E801AA2}"/>
              </a:ext>
            </a:extLst>
          </p:cNvPr>
          <p:cNvSpPr txBox="1"/>
          <p:nvPr/>
        </p:nvSpPr>
        <p:spPr>
          <a:xfrm>
            <a:off x="753725" y="1677830"/>
            <a:ext cx="10633854" cy="4049057"/>
          </a:xfrm>
          <a:prstGeom prst="rect">
            <a:avLst/>
          </a:prstGeom>
          <a:noFill/>
        </p:spPr>
        <p:txBody>
          <a:bodyPr wrap="square">
            <a:spAutoFit/>
          </a:bodyPr>
          <a:lstStyle/>
          <a:p>
            <a:r>
              <a:rPr lang="en-US" sz="2000" dirty="0">
                <a:solidFill>
                  <a:srgbClr val="002060"/>
                </a:solidFill>
              </a:rPr>
              <a:t>Consensual relationships that are of concern to Auburn University are those </a:t>
            </a:r>
            <a:r>
              <a:rPr lang="en-US" sz="2000" b="1" dirty="0">
                <a:solidFill>
                  <a:srgbClr val="002060"/>
                </a:solidFill>
              </a:rPr>
              <a:t>romantic, intimate</a:t>
            </a:r>
            <a:r>
              <a:rPr lang="en-US" sz="2000" dirty="0">
                <a:solidFill>
                  <a:srgbClr val="002060"/>
                </a:solidFill>
              </a:rPr>
              <a:t>, or </a:t>
            </a:r>
            <a:r>
              <a:rPr lang="en-US" sz="2000" b="1" dirty="0">
                <a:solidFill>
                  <a:srgbClr val="002060"/>
                </a:solidFill>
              </a:rPr>
              <a:t>sexual </a:t>
            </a:r>
            <a:r>
              <a:rPr lang="en-US" sz="2000" dirty="0">
                <a:solidFill>
                  <a:srgbClr val="002060"/>
                </a:solidFill>
              </a:rPr>
              <a:t>relationships in which both parties appear to have consented, but where there is a reporting or evaluation relationship between the two parties. This prohibits relationships like:</a:t>
            </a:r>
          </a:p>
          <a:p>
            <a:pPr marL="342900" indent="-342900">
              <a:lnSpc>
                <a:spcPct val="150000"/>
              </a:lnSpc>
              <a:buFont typeface="Arial" panose="020B0604020202020204" pitchFamily="34" charset="0"/>
              <a:buChar char="•"/>
            </a:pPr>
            <a:r>
              <a:rPr lang="en-US" sz="2000" b="1" dirty="0">
                <a:solidFill>
                  <a:srgbClr val="002060"/>
                </a:solidFill>
              </a:rPr>
              <a:t>Coaches to Student Athletes</a:t>
            </a:r>
          </a:p>
          <a:p>
            <a:pPr marL="342900" indent="-342900">
              <a:lnSpc>
                <a:spcPct val="150000"/>
              </a:lnSpc>
              <a:buFont typeface="Arial" panose="020B0604020202020204" pitchFamily="34" charset="0"/>
              <a:buChar char="•"/>
            </a:pPr>
            <a:r>
              <a:rPr lang="en-US" sz="2000" b="1" dirty="0">
                <a:solidFill>
                  <a:srgbClr val="002060"/>
                </a:solidFill>
              </a:rPr>
              <a:t>Coaches/Faculty to their Graduate Assistants</a:t>
            </a:r>
          </a:p>
          <a:p>
            <a:pPr marL="342900" indent="-342900">
              <a:lnSpc>
                <a:spcPct val="150000"/>
              </a:lnSpc>
              <a:buFont typeface="Arial" panose="020B0604020202020204" pitchFamily="34" charset="0"/>
              <a:buChar char="•"/>
            </a:pPr>
            <a:r>
              <a:rPr lang="en-US" sz="2000" b="1" dirty="0">
                <a:solidFill>
                  <a:srgbClr val="002060"/>
                </a:solidFill>
              </a:rPr>
              <a:t>Faculty to their students</a:t>
            </a:r>
          </a:p>
          <a:p>
            <a:pPr marL="342900" indent="-342900">
              <a:lnSpc>
                <a:spcPct val="150000"/>
              </a:lnSpc>
              <a:buFont typeface="Arial" panose="020B0604020202020204" pitchFamily="34" charset="0"/>
              <a:buChar char="•"/>
            </a:pPr>
            <a:r>
              <a:rPr lang="en-US" sz="2000" b="1" dirty="0">
                <a:solidFill>
                  <a:srgbClr val="002060"/>
                </a:solidFill>
              </a:rPr>
              <a:t>Graduate Assistants to the students they oversee/mentor</a:t>
            </a:r>
          </a:p>
          <a:p>
            <a:pPr marL="342900" indent="-342900">
              <a:lnSpc>
                <a:spcPct val="150000"/>
              </a:lnSpc>
              <a:buFont typeface="Arial" panose="020B0604020202020204" pitchFamily="34" charset="0"/>
              <a:buChar char="•"/>
            </a:pPr>
            <a:r>
              <a:rPr lang="en-US" sz="2000" b="1" dirty="0">
                <a:solidFill>
                  <a:srgbClr val="002060"/>
                </a:solidFill>
              </a:rPr>
              <a:t>Supervisors to their Direct Reports</a:t>
            </a:r>
          </a:p>
          <a:p>
            <a:pPr algn="ctr">
              <a:lnSpc>
                <a:spcPct val="150000"/>
              </a:lnSpc>
            </a:pPr>
            <a:r>
              <a:rPr lang="en-US" sz="1600" b="1" dirty="0">
                <a:solidFill>
                  <a:srgbClr val="002060"/>
                </a:solidFill>
              </a:rPr>
              <a:t>*It is best to avoid your entire department, to avoid issues later.*</a:t>
            </a:r>
          </a:p>
        </p:txBody>
      </p:sp>
    </p:spTree>
    <p:extLst>
      <p:ext uri="{BB962C8B-B14F-4D97-AF65-F5344CB8AC3E}">
        <p14:creationId xmlns:p14="http://schemas.microsoft.com/office/powerpoint/2010/main" val="1682159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#1</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t>A student contacts you and discloses that they missed an assignment/practice because over the weekend they were sexually assaulted. They tell you they reported it already but are having a difficult time focusing.</a:t>
            </a:r>
          </a:p>
          <a:p>
            <a:pPr marL="0" indent="0">
              <a:buNone/>
            </a:pPr>
            <a:endParaRPr lang="en-US" dirty="0"/>
          </a:p>
          <a:p>
            <a:r>
              <a:rPr lang="en-US" dirty="0"/>
              <a:t>Do you have to report / make the referral?</a:t>
            </a:r>
          </a:p>
          <a:p>
            <a:pPr marL="0" indent="0">
              <a:buNone/>
            </a:pPr>
            <a:endParaRPr lang="en-US" dirty="0"/>
          </a:p>
          <a:p>
            <a:r>
              <a:rPr lang="en-US" dirty="0"/>
              <a:t>How should you handle that situation?</a:t>
            </a:r>
          </a:p>
          <a:p>
            <a:endParaRPr lang="en-US" dirty="0"/>
          </a:p>
          <a:p>
            <a:endParaRPr lang="en-US" dirty="0"/>
          </a:p>
        </p:txBody>
      </p:sp>
    </p:spTree>
    <p:extLst>
      <p:ext uri="{BB962C8B-B14F-4D97-AF65-F5344CB8AC3E}">
        <p14:creationId xmlns:p14="http://schemas.microsoft.com/office/powerpoint/2010/main" val="1424392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a:latin typeface="Calibri" panose="020F0502020204030204" pitchFamily="34" charset="0"/>
                <a:cs typeface="Calibri" panose="020F0502020204030204" pitchFamily="34" charset="0"/>
              </a:rPr>
              <a:t>REPORTING SCENARIO #1</a:t>
            </a:r>
            <a:endParaRPr lang="en-US"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a:xfrm>
            <a:off x="838200" y="1417057"/>
            <a:ext cx="10515600" cy="4351338"/>
          </a:xfrm>
        </p:spPr>
        <p:txBody>
          <a:bodyPr>
            <a:normAutofit lnSpcReduction="10000"/>
          </a:bodyPr>
          <a:lstStyle/>
          <a:p>
            <a:pPr marL="0" indent="0">
              <a:buNone/>
            </a:pPr>
            <a:endParaRPr lang="en-US" dirty="0"/>
          </a:p>
          <a:p>
            <a:r>
              <a:rPr lang="en-US" dirty="0"/>
              <a:t>Do you have to report / make the referral? </a:t>
            </a:r>
            <a:r>
              <a:rPr lang="en-US" b="1" dirty="0">
                <a:highlight>
                  <a:srgbClr val="00FF00"/>
                </a:highlight>
              </a:rPr>
              <a:t>YES</a:t>
            </a:r>
            <a:r>
              <a:rPr lang="en-US" dirty="0"/>
              <a:t>. You must make the referral even if they tell you they have reported it because we need to make sure they are receiving the support and we are required by law to do so.</a:t>
            </a:r>
          </a:p>
          <a:p>
            <a:pPr marL="0" indent="0">
              <a:buNone/>
            </a:pPr>
            <a:endParaRPr lang="en-US" dirty="0"/>
          </a:p>
          <a:p>
            <a:r>
              <a:rPr lang="en-US" dirty="0"/>
              <a:t>How should you handle that situation? Show </a:t>
            </a:r>
            <a:r>
              <a:rPr lang="en-US" b="1" dirty="0"/>
              <a:t>compassion</a:t>
            </a:r>
            <a:r>
              <a:rPr lang="en-US" dirty="0"/>
              <a:t> and </a:t>
            </a:r>
            <a:r>
              <a:rPr lang="en-US" b="1" dirty="0"/>
              <a:t>advise</a:t>
            </a:r>
            <a:r>
              <a:rPr lang="en-US" dirty="0"/>
              <a:t> the student that you are required to make a referral to the Title IX office so that they get connected with resources. Let them know they will </a:t>
            </a:r>
            <a:r>
              <a:rPr lang="en-US" b="1" dirty="0"/>
              <a:t>not be required to participate </a:t>
            </a:r>
            <a:r>
              <a:rPr lang="en-US" dirty="0"/>
              <a:t>in a process if they don’t want to because the main goal is to support them.</a:t>
            </a:r>
          </a:p>
          <a:p>
            <a:endParaRPr lang="en-US" dirty="0"/>
          </a:p>
          <a:p>
            <a:endParaRPr lang="en-US" dirty="0"/>
          </a:p>
        </p:txBody>
      </p:sp>
    </p:spTree>
    <p:extLst>
      <p:ext uri="{BB962C8B-B14F-4D97-AF65-F5344CB8AC3E}">
        <p14:creationId xmlns:p14="http://schemas.microsoft.com/office/powerpoint/2010/main" val="2512553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#2</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t>You are talking with a student, and they share that another student is making them feel uncomfortable because the other student is repeatedly messaging them even though they are not interested in that other student. The student tells you that they don’t want you to report this to Title IX.</a:t>
            </a:r>
          </a:p>
          <a:p>
            <a:pPr marL="0" indent="0">
              <a:buNone/>
            </a:pPr>
            <a:endParaRPr lang="en-US" dirty="0"/>
          </a:p>
          <a:p>
            <a:r>
              <a:rPr lang="en-US" dirty="0"/>
              <a:t>Do you have to report?</a:t>
            </a:r>
          </a:p>
          <a:p>
            <a:endParaRPr lang="en-US" dirty="0"/>
          </a:p>
          <a:p>
            <a:endParaRPr lang="en-US" dirty="0"/>
          </a:p>
        </p:txBody>
      </p:sp>
    </p:spTree>
    <p:extLst>
      <p:ext uri="{BB962C8B-B14F-4D97-AF65-F5344CB8AC3E}">
        <p14:creationId xmlns:p14="http://schemas.microsoft.com/office/powerpoint/2010/main" val="153103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F03641D-0F89-F7AD-BDB3-BCD5E2FC9F4F}"/>
              </a:ext>
            </a:extLst>
          </p:cNvPr>
          <p:cNvSpPr/>
          <p:nvPr/>
        </p:nvSpPr>
        <p:spPr>
          <a:xfrm>
            <a:off x="-1594761" y="712909"/>
            <a:ext cx="6207627" cy="6544353"/>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Box 6"/>
          <p:cNvSpPr txBox="1"/>
          <p:nvPr/>
        </p:nvSpPr>
        <p:spPr>
          <a:xfrm>
            <a:off x="549619" y="1122681"/>
            <a:ext cx="2951205" cy="557106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ln>
                  <a:solidFill>
                    <a:schemeClr val="bg1"/>
                  </a:solidFill>
                </a:ln>
                <a:solidFill>
                  <a:schemeClr val="bg1"/>
                </a:solidFill>
                <a:latin typeface="+mj-lt"/>
                <a:ea typeface="+mj-ea"/>
                <a:cs typeface="+mj-cs"/>
              </a:rPr>
              <a:t>TRAINING OUTLINE</a:t>
            </a:r>
          </a:p>
        </p:txBody>
      </p:sp>
      <p:pic>
        <p:nvPicPr>
          <p:cNvPr id="3" name="Picture 2"/>
          <p:cNvPicPr>
            <a:picLocks noChangeAspect="1"/>
          </p:cNvPicPr>
          <p:nvPr/>
        </p:nvPicPr>
        <p:blipFill rotWithShape="1">
          <a:blip r:embed="rId2"/>
          <a:srcRect b="82963"/>
          <a:stretch/>
        </p:blipFill>
        <p:spPr>
          <a:xfrm>
            <a:off x="-3048" y="11009"/>
            <a:ext cx="12192000" cy="1168400"/>
          </a:xfrm>
          <a:prstGeom prst="rect">
            <a:avLst/>
          </a:prstGeom>
        </p:spPr>
      </p:pic>
      <p:sp>
        <p:nvSpPr>
          <p:cNvPr id="8" name="TextBox 7"/>
          <p:cNvSpPr txBox="1"/>
          <p:nvPr/>
        </p:nvSpPr>
        <p:spPr>
          <a:xfrm>
            <a:off x="0" y="1122681"/>
            <a:ext cx="12192000" cy="45719"/>
          </a:xfrm>
          <a:prstGeom prst="rect">
            <a:avLst/>
          </a:prstGeom>
          <a:solidFill>
            <a:srgbClr val="DE5410"/>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19F3D18D-A60D-353C-A3C9-67AE2FB446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558" y="265581"/>
            <a:ext cx="516073" cy="447328"/>
          </a:xfrm>
          <a:prstGeom prst="rect">
            <a:avLst/>
          </a:prstGeom>
        </p:spPr>
      </p:pic>
      <p:grpSp>
        <p:nvGrpSpPr>
          <p:cNvPr id="4" name="Group 3">
            <a:extLst>
              <a:ext uri="{FF2B5EF4-FFF2-40B4-BE49-F238E27FC236}">
                <a16:creationId xmlns:a16="http://schemas.microsoft.com/office/drawing/2014/main" id="{781BC18A-7137-8D12-D264-81603D926E68}"/>
              </a:ext>
            </a:extLst>
          </p:cNvPr>
          <p:cNvGrpSpPr/>
          <p:nvPr/>
        </p:nvGrpSpPr>
        <p:grpSpPr>
          <a:xfrm>
            <a:off x="5350667" y="967481"/>
            <a:ext cx="6291714" cy="5529384"/>
            <a:chOff x="5350667" y="1327940"/>
            <a:chExt cx="6291714" cy="5529384"/>
          </a:xfrm>
        </p:grpSpPr>
        <p:sp>
          <p:nvSpPr>
            <p:cNvPr id="6" name="Freeform: Shape 5">
              <a:extLst>
                <a:ext uri="{FF2B5EF4-FFF2-40B4-BE49-F238E27FC236}">
                  <a16:creationId xmlns:a16="http://schemas.microsoft.com/office/drawing/2014/main" id="{65D94913-87A9-F645-EF42-F052A85324C1}"/>
                </a:ext>
              </a:extLst>
            </p:cNvPr>
            <p:cNvSpPr/>
            <p:nvPr/>
          </p:nvSpPr>
          <p:spPr>
            <a:xfrm>
              <a:off x="5350667" y="1327940"/>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solidFill>
                  <a:srgbClr val="0B2241"/>
                </a:solidFill>
              </a:endParaRPr>
            </a:p>
          </p:txBody>
        </p:sp>
        <p:sp>
          <p:nvSpPr>
            <p:cNvPr id="9" name="Straight Connector 8">
              <a:extLst>
                <a:ext uri="{FF2B5EF4-FFF2-40B4-BE49-F238E27FC236}">
                  <a16:creationId xmlns:a16="http://schemas.microsoft.com/office/drawing/2014/main" id="{F377BF80-F9F3-4693-581E-50B57BD83892}"/>
                </a:ext>
              </a:extLst>
            </p:cNvPr>
            <p:cNvSpPr/>
            <p:nvPr/>
          </p:nvSpPr>
          <p:spPr>
            <a:xfrm>
              <a:off x="5350667" y="1942316"/>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0" name="Freeform: Shape 9">
              <a:extLst>
                <a:ext uri="{FF2B5EF4-FFF2-40B4-BE49-F238E27FC236}">
                  <a16:creationId xmlns:a16="http://schemas.microsoft.com/office/drawing/2014/main" id="{62AF3CA3-C332-2D1A-1C1C-ABA68446C53C}"/>
                </a:ext>
              </a:extLst>
            </p:cNvPr>
            <p:cNvSpPr/>
            <p:nvPr/>
          </p:nvSpPr>
          <p:spPr>
            <a:xfrm>
              <a:off x="5350667" y="1942316"/>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TITLE IX / PROHIBITED CONDUCT </a:t>
              </a:r>
            </a:p>
          </p:txBody>
        </p:sp>
        <p:sp>
          <p:nvSpPr>
            <p:cNvPr id="11" name="Straight Connector 10">
              <a:extLst>
                <a:ext uri="{FF2B5EF4-FFF2-40B4-BE49-F238E27FC236}">
                  <a16:creationId xmlns:a16="http://schemas.microsoft.com/office/drawing/2014/main" id="{E195C96A-F881-15C5-FD92-A45A439EE9B4}"/>
                </a:ext>
              </a:extLst>
            </p:cNvPr>
            <p:cNvSpPr/>
            <p:nvPr/>
          </p:nvSpPr>
          <p:spPr>
            <a:xfrm>
              <a:off x="5350667" y="2556692"/>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2" name="Freeform: Shape 11">
              <a:extLst>
                <a:ext uri="{FF2B5EF4-FFF2-40B4-BE49-F238E27FC236}">
                  <a16:creationId xmlns:a16="http://schemas.microsoft.com/office/drawing/2014/main" id="{B8B26706-67D6-047E-1C87-00A7850F3EF5}"/>
                </a:ext>
              </a:extLst>
            </p:cNvPr>
            <p:cNvSpPr/>
            <p:nvPr/>
          </p:nvSpPr>
          <p:spPr>
            <a:xfrm>
              <a:off x="5350667" y="2556692"/>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defTabSz="889000">
                <a:lnSpc>
                  <a:spcPct val="90000"/>
                </a:lnSpc>
                <a:spcBef>
                  <a:spcPct val="0"/>
                </a:spcBef>
                <a:spcAft>
                  <a:spcPct val="35000"/>
                </a:spcAft>
              </a:pPr>
              <a:r>
                <a:rPr lang="en-US" sz="2000" kern="1200" dirty="0">
                  <a:solidFill>
                    <a:srgbClr val="0B2241"/>
                  </a:solidFill>
                </a:rPr>
                <a:t>BYSTANDER INTERVENTION</a:t>
              </a:r>
            </a:p>
          </p:txBody>
        </p:sp>
        <p:sp>
          <p:nvSpPr>
            <p:cNvPr id="14" name="Straight Connector 13">
              <a:extLst>
                <a:ext uri="{FF2B5EF4-FFF2-40B4-BE49-F238E27FC236}">
                  <a16:creationId xmlns:a16="http://schemas.microsoft.com/office/drawing/2014/main" id="{5FCF32B6-9501-7E0F-5B40-C12798C28537}"/>
                </a:ext>
              </a:extLst>
            </p:cNvPr>
            <p:cNvSpPr/>
            <p:nvPr/>
          </p:nvSpPr>
          <p:spPr>
            <a:xfrm>
              <a:off x="5350667" y="3171068"/>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5" name="Freeform: Shape 14">
              <a:extLst>
                <a:ext uri="{FF2B5EF4-FFF2-40B4-BE49-F238E27FC236}">
                  <a16:creationId xmlns:a16="http://schemas.microsoft.com/office/drawing/2014/main" id="{59B2E7F4-594E-DBD2-94FE-CCF3ADBEDA6E}"/>
                </a:ext>
              </a:extLst>
            </p:cNvPr>
            <p:cNvSpPr/>
            <p:nvPr/>
          </p:nvSpPr>
          <p:spPr>
            <a:xfrm>
              <a:off x="5350667" y="3171068"/>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REPORTING/RESOURCES</a:t>
              </a:r>
            </a:p>
          </p:txBody>
        </p:sp>
        <p:sp>
          <p:nvSpPr>
            <p:cNvPr id="16" name="Straight Connector 15">
              <a:extLst>
                <a:ext uri="{FF2B5EF4-FFF2-40B4-BE49-F238E27FC236}">
                  <a16:creationId xmlns:a16="http://schemas.microsoft.com/office/drawing/2014/main" id="{A10C7DF8-B181-3882-970D-1AF2BE55BB2F}"/>
                </a:ext>
              </a:extLst>
            </p:cNvPr>
            <p:cNvSpPr/>
            <p:nvPr/>
          </p:nvSpPr>
          <p:spPr>
            <a:xfrm>
              <a:off x="5350667" y="3785444"/>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7" name="Freeform: Shape 16">
              <a:extLst>
                <a:ext uri="{FF2B5EF4-FFF2-40B4-BE49-F238E27FC236}">
                  <a16:creationId xmlns:a16="http://schemas.microsoft.com/office/drawing/2014/main" id="{39C13972-9C95-965F-A105-4FC548E1EADA}"/>
                </a:ext>
              </a:extLst>
            </p:cNvPr>
            <p:cNvSpPr/>
            <p:nvPr/>
          </p:nvSpPr>
          <p:spPr>
            <a:xfrm>
              <a:off x="5350667" y="3785444"/>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RETALIATION</a:t>
              </a:r>
            </a:p>
          </p:txBody>
        </p:sp>
        <p:sp>
          <p:nvSpPr>
            <p:cNvPr id="18" name="Straight Connector 17">
              <a:extLst>
                <a:ext uri="{FF2B5EF4-FFF2-40B4-BE49-F238E27FC236}">
                  <a16:creationId xmlns:a16="http://schemas.microsoft.com/office/drawing/2014/main" id="{941DCDBB-EFEF-F894-C068-71D268C0A95C}"/>
                </a:ext>
              </a:extLst>
            </p:cNvPr>
            <p:cNvSpPr/>
            <p:nvPr/>
          </p:nvSpPr>
          <p:spPr>
            <a:xfrm>
              <a:off x="5350667" y="4399820"/>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9" name="Freeform: Shape 18">
              <a:extLst>
                <a:ext uri="{FF2B5EF4-FFF2-40B4-BE49-F238E27FC236}">
                  <a16:creationId xmlns:a16="http://schemas.microsoft.com/office/drawing/2014/main" id="{DAC28F73-901D-D7D2-F32A-58D3E3449F21}"/>
                </a:ext>
              </a:extLst>
            </p:cNvPr>
            <p:cNvSpPr/>
            <p:nvPr/>
          </p:nvSpPr>
          <p:spPr>
            <a:xfrm>
              <a:off x="5350667" y="4399820"/>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SUPPORTIVE / INTERIM MEASURES</a:t>
              </a:r>
            </a:p>
          </p:txBody>
        </p:sp>
        <p:sp>
          <p:nvSpPr>
            <p:cNvPr id="21" name="Straight Connector 20">
              <a:extLst>
                <a:ext uri="{FF2B5EF4-FFF2-40B4-BE49-F238E27FC236}">
                  <a16:creationId xmlns:a16="http://schemas.microsoft.com/office/drawing/2014/main" id="{C45F0073-EC5F-F380-85A3-3779EE02A173}"/>
                </a:ext>
              </a:extLst>
            </p:cNvPr>
            <p:cNvSpPr/>
            <p:nvPr/>
          </p:nvSpPr>
          <p:spPr>
            <a:xfrm>
              <a:off x="5350667" y="5014196"/>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09D16D6A-93BC-40EF-84C6-731609F67C9F}"/>
                </a:ext>
              </a:extLst>
            </p:cNvPr>
            <p:cNvSpPr/>
            <p:nvPr/>
          </p:nvSpPr>
          <p:spPr>
            <a:xfrm>
              <a:off x="5350667" y="5014196"/>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solidFill>
                  <a:srgbClr val="0B2241"/>
                </a:solidFill>
              </a:endParaRPr>
            </a:p>
          </p:txBody>
        </p:sp>
        <p:sp>
          <p:nvSpPr>
            <p:cNvPr id="23" name="Straight Connector 22">
              <a:extLst>
                <a:ext uri="{FF2B5EF4-FFF2-40B4-BE49-F238E27FC236}">
                  <a16:creationId xmlns:a16="http://schemas.microsoft.com/office/drawing/2014/main" id="{39B044E8-C17D-EDC4-824C-428377A3D276}"/>
                </a:ext>
              </a:extLst>
            </p:cNvPr>
            <p:cNvSpPr/>
            <p:nvPr/>
          </p:nvSpPr>
          <p:spPr>
            <a:xfrm>
              <a:off x="5350667" y="5628572"/>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4" name="Freeform: Shape 23">
              <a:extLst>
                <a:ext uri="{FF2B5EF4-FFF2-40B4-BE49-F238E27FC236}">
                  <a16:creationId xmlns:a16="http://schemas.microsoft.com/office/drawing/2014/main" id="{2340F38B-DE8A-3D60-F3A1-AB324DEDE680}"/>
                </a:ext>
              </a:extLst>
            </p:cNvPr>
            <p:cNvSpPr/>
            <p:nvPr/>
          </p:nvSpPr>
          <p:spPr>
            <a:xfrm>
              <a:off x="5350667" y="5628572"/>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SANCTIONS</a:t>
              </a:r>
            </a:p>
          </p:txBody>
        </p:sp>
        <p:sp>
          <p:nvSpPr>
            <p:cNvPr id="25" name="Straight Connector 24">
              <a:extLst>
                <a:ext uri="{FF2B5EF4-FFF2-40B4-BE49-F238E27FC236}">
                  <a16:creationId xmlns:a16="http://schemas.microsoft.com/office/drawing/2014/main" id="{A8ABAAC7-5C95-1359-949A-BDBC08D98015}"/>
                </a:ext>
              </a:extLst>
            </p:cNvPr>
            <p:cNvSpPr/>
            <p:nvPr/>
          </p:nvSpPr>
          <p:spPr>
            <a:xfrm>
              <a:off x="5350667" y="6242948"/>
              <a:ext cx="6291714" cy="0"/>
            </a:xfrm>
            <a:prstGeom prst="line">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CBBC9555-6051-0779-0788-94EF1354890E}"/>
                </a:ext>
              </a:extLst>
            </p:cNvPr>
            <p:cNvSpPr/>
            <p:nvPr/>
          </p:nvSpPr>
          <p:spPr>
            <a:xfrm>
              <a:off x="5350667" y="6242948"/>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solidFill>
                    <a:srgbClr val="0B2241"/>
                  </a:solidFill>
                </a:rPr>
                <a:t>PRESERVATION OF EVIDENCE AND MEDICAL SUPPORT</a:t>
              </a:r>
            </a:p>
          </p:txBody>
        </p:sp>
      </p:grpSp>
      <p:sp>
        <p:nvSpPr>
          <p:cNvPr id="27" name="Freeform: Shape 26">
            <a:extLst>
              <a:ext uri="{FF2B5EF4-FFF2-40B4-BE49-F238E27FC236}">
                <a16:creationId xmlns:a16="http://schemas.microsoft.com/office/drawing/2014/main" id="{C31B1D81-1BC2-0106-9A13-5A458DC89508}"/>
              </a:ext>
            </a:extLst>
          </p:cNvPr>
          <p:cNvSpPr/>
          <p:nvPr/>
        </p:nvSpPr>
        <p:spPr>
          <a:xfrm>
            <a:off x="5350667" y="4661767"/>
            <a:ext cx="6291714" cy="614376"/>
          </a:xfrm>
          <a:custGeom>
            <a:avLst/>
            <a:gdLst>
              <a:gd name="connsiteX0" fmla="*/ 0 w 6291714"/>
              <a:gd name="connsiteY0" fmla="*/ 0 h 614376"/>
              <a:gd name="connsiteX1" fmla="*/ 6291714 w 6291714"/>
              <a:gd name="connsiteY1" fmla="*/ 0 h 614376"/>
              <a:gd name="connsiteX2" fmla="*/ 6291714 w 6291714"/>
              <a:gd name="connsiteY2" fmla="*/ 614376 h 614376"/>
              <a:gd name="connsiteX3" fmla="*/ 0 w 6291714"/>
              <a:gd name="connsiteY3" fmla="*/ 614376 h 614376"/>
              <a:gd name="connsiteX4" fmla="*/ 0 w 6291714"/>
              <a:gd name="connsiteY4" fmla="*/ 0 h 614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714" h="614376">
                <a:moveTo>
                  <a:pt x="0" y="0"/>
                </a:moveTo>
                <a:lnTo>
                  <a:pt x="6291714" y="0"/>
                </a:lnTo>
                <a:lnTo>
                  <a:pt x="6291714" y="614376"/>
                </a:lnTo>
                <a:lnTo>
                  <a:pt x="0" y="61437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defTabSz="889000">
              <a:lnSpc>
                <a:spcPct val="90000"/>
              </a:lnSpc>
              <a:spcBef>
                <a:spcPct val="0"/>
              </a:spcBef>
              <a:spcAft>
                <a:spcPct val="35000"/>
              </a:spcAft>
            </a:pPr>
            <a:r>
              <a:rPr lang="en-US" sz="2000" kern="1200" dirty="0">
                <a:solidFill>
                  <a:srgbClr val="0B2241"/>
                </a:solidFill>
              </a:rPr>
              <a:t>PROCESS</a:t>
            </a:r>
          </a:p>
        </p:txBody>
      </p:sp>
    </p:spTree>
    <p:extLst>
      <p:ext uri="{BB962C8B-B14F-4D97-AF65-F5344CB8AC3E}">
        <p14:creationId xmlns:p14="http://schemas.microsoft.com/office/powerpoint/2010/main" val="3683665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#2</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t>Do you have to report? </a:t>
            </a:r>
            <a:r>
              <a:rPr lang="en-US" b="1" dirty="0">
                <a:highlight>
                  <a:srgbClr val="00FF00"/>
                </a:highlight>
              </a:rPr>
              <a:t>YES</a:t>
            </a:r>
            <a:r>
              <a:rPr lang="en-US" dirty="0"/>
              <a:t>, because this could be sexual harassment and any time it may be a type of prohibited conduct you are required to report.</a:t>
            </a:r>
          </a:p>
          <a:p>
            <a:pPr marL="0" indent="0">
              <a:buNone/>
            </a:pPr>
            <a:endParaRPr lang="en-US" dirty="0"/>
          </a:p>
          <a:p>
            <a:r>
              <a:rPr lang="en-US" dirty="0"/>
              <a:t>Even though they don’t want you to report, let the student know you are not a confidential resource and are required to make a referral to the Title IX office. But let them know they will not be required to file a complaint or participate in an investigation. The main purpose of the referral is to get them connected with resources.</a:t>
            </a:r>
          </a:p>
          <a:p>
            <a:endParaRPr lang="en-US" dirty="0"/>
          </a:p>
        </p:txBody>
      </p:sp>
    </p:spTree>
    <p:extLst>
      <p:ext uri="{BB962C8B-B14F-4D97-AF65-F5344CB8AC3E}">
        <p14:creationId xmlns:p14="http://schemas.microsoft.com/office/powerpoint/2010/main" val="2711772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#3</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t>A co-worker shares with you that they heard that another employee was in an abusive relationship.</a:t>
            </a:r>
          </a:p>
          <a:p>
            <a:endParaRPr lang="en-US" dirty="0"/>
          </a:p>
          <a:p>
            <a:r>
              <a:rPr lang="en-US" dirty="0"/>
              <a:t>Do you have to report?</a:t>
            </a:r>
          </a:p>
          <a:p>
            <a:endParaRPr lang="en-US" dirty="0"/>
          </a:p>
          <a:p>
            <a:r>
              <a:rPr lang="en-US" dirty="0"/>
              <a:t>What if it is your full-time staff supervisor?</a:t>
            </a:r>
          </a:p>
          <a:p>
            <a:endParaRPr lang="en-US" dirty="0"/>
          </a:p>
          <a:p>
            <a:r>
              <a:rPr lang="en-US" dirty="0"/>
              <a:t>What if it is your professor?</a:t>
            </a:r>
          </a:p>
        </p:txBody>
      </p:sp>
    </p:spTree>
    <p:extLst>
      <p:ext uri="{BB962C8B-B14F-4D97-AF65-F5344CB8AC3E}">
        <p14:creationId xmlns:p14="http://schemas.microsoft.com/office/powerpoint/2010/main" val="3054225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#3</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t>Do you have to report? </a:t>
            </a:r>
            <a:r>
              <a:rPr lang="en-US" b="1" dirty="0"/>
              <a:t>Yes</a:t>
            </a:r>
            <a:r>
              <a:rPr lang="en-US" dirty="0"/>
              <a:t>.</a:t>
            </a:r>
          </a:p>
          <a:p>
            <a:endParaRPr lang="en-US" dirty="0"/>
          </a:p>
          <a:p>
            <a:r>
              <a:rPr lang="en-US" dirty="0"/>
              <a:t>Any time information is shared with you either by the Complainant themselves, a third party, or you overhear, you are required to make that referral and report it.</a:t>
            </a:r>
          </a:p>
        </p:txBody>
      </p:sp>
    </p:spTree>
    <p:extLst>
      <p:ext uri="{BB962C8B-B14F-4D97-AF65-F5344CB8AC3E}">
        <p14:creationId xmlns:p14="http://schemas.microsoft.com/office/powerpoint/2010/main" val="2213572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#4</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normAutofit lnSpcReduction="10000"/>
          </a:bodyPr>
          <a:lstStyle/>
          <a:p>
            <a:r>
              <a:rPr lang="en-US" dirty="0"/>
              <a:t>A staff member (</a:t>
            </a:r>
            <a:r>
              <a:rPr lang="en-US" dirty="0" err="1"/>
              <a:t>Aubie</a:t>
            </a:r>
            <a:r>
              <a:rPr lang="en-US" dirty="0"/>
              <a:t>) had an intimate relationship with another staff member (</a:t>
            </a:r>
            <a:r>
              <a:rPr lang="en-US" dirty="0" err="1"/>
              <a:t>WarEagle</a:t>
            </a:r>
            <a:r>
              <a:rPr lang="en-US" dirty="0"/>
              <a:t>) but their relationship ended. </a:t>
            </a:r>
            <a:r>
              <a:rPr lang="en-US" dirty="0" err="1"/>
              <a:t>Aubie</a:t>
            </a:r>
            <a:r>
              <a:rPr lang="en-US" dirty="0"/>
              <a:t> no longer wants to have contact with </a:t>
            </a:r>
            <a:r>
              <a:rPr lang="en-US" dirty="0" err="1"/>
              <a:t>WarEagle</a:t>
            </a:r>
            <a:r>
              <a:rPr lang="en-US" dirty="0"/>
              <a:t>, but </a:t>
            </a:r>
            <a:r>
              <a:rPr lang="en-US" dirty="0" err="1"/>
              <a:t>WarEagle</a:t>
            </a:r>
            <a:r>
              <a:rPr lang="en-US" dirty="0"/>
              <a:t> keeps flying over </a:t>
            </a:r>
            <a:r>
              <a:rPr lang="en-US" dirty="0" err="1"/>
              <a:t>Aubie</a:t>
            </a:r>
            <a:r>
              <a:rPr lang="en-US" dirty="0"/>
              <a:t> watching </a:t>
            </a:r>
            <a:r>
              <a:rPr lang="en-US" dirty="0" err="1"/>
              <a:t>Aubie</a:t>
            </a:r>
            <a:r>
              <a:rPr lang="en-US" dirty="0"/>
              <a:t> every where </a:t>
            </a:r>
            <a:r>
              <a:rPr lang="en-US" dirty="0" err="1"/>
              <a:t>Aubie</a:t>
            </a:r>
            <a:r>
              <a:rPr lang="en-US" dirty="0"/>
              <a:t> goes. </a:t>
            </a:r>
            <a:r>
              <a:rPr lang="en-US" dirty="0" err="1"/>
              <a:t>Aubie</a:t>
            </a:r>
            <a:r>
              <a:rPr lang="en-US" dirty="0"/>
              <a:t> is feeling </a:t>
            </a:r>
            <a:r>
              <a:rPr lang="en-US" dirty="0" err="1"/>
              <a:t>WarEagle</a:t>
            </a:r>
            <a:r>
              <a:rPr lang="en-US" dirty="0"/>
              <a:t> will not leave them alone since they ended their relationship.</a:t>
            </a:r>
          </a:p>
          <a:p>
            <a:endParaRPr lang="en-US" dirty="0"/>
          </a:p>
          <a:p>
            <a:r>
              <a:rPr lang="en-US" dirty="0"/>
              <a:t>Is </a:t>
            </a:r>
            <a:r>
              <a:rPr lang="en-US" dirty="0" err="1"/>
              <a:t>WarEagle</a:t>
            </a:r>
            <a:r>
              <a:rPr lang="en-US" dirty="0"/>
              <a:t> engaging in any type of misconduct?</a:t>
            </a:r>
          </a:p>
          <a:p>
            <a:endParaRPr lang="en-US" dirty="0"/>
          </a:p>
          <a:p>
            <a:r>
              <a:rPr lang="en-US" dirty="0"/>
              <a:t>Are you required to report this?</a:t>
            </a:r>
          </a:p>
        </p:txBody>
      </p:sp>
    </p:spTree>
    <p:extLst>
      <p:ext uri="{BB962C8B-B14F-4D97-AF65-F5344CB8AC3E}">
        <p14:creationId xmlns:p14="http://schemas.microsoft.com/office/powerpoint/2010/main" val="301978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#4</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t>Is </a:t>
            </a:r>
            <a:r>
              <a:rPr lang="en-US" dirty="0" err="1"/>
              <a:t>WarEagle</a:t>
            </a:r>
            <a:r>
              <a:rPr lang="en-US" dirty="0"/>
              <a:t> engaging in any type of misconduct? </a:t>
            </a:r>
            <a:r>
              <a:rPr lang="en-US" b="1" dirty="0">
                <a:highlight>
                  <a:srgbClr val="00FF00"/>
                </a:highlight>
              </a:rPr>
              <a:t>YES</a:t>
            </a:r>
            <a:r>
              <a:rPr lang="en-US" dirty="0"/>
              <a:t>, this is a form of sexual harassment and could be stalking.</a:t>
            </a:r>
          </a:p>
          <a:p>
            <a:endParaRPr lang="en-US" dirty="0"/>
          </a:p>
          <a:p>
            <a:r>
              <a:rPr lang="en-US" dirty="0"/>
              <a:t>Are you required to report this? </a:t>
            </a:r>
            <a:r>
              <a:rPr lang="en-US" b="1" dirty="0"/>
              <a:t>YES</a:t>
            </a:r>
            <a:r>
              <a:rPr lang="en-US" dirty="0"/>
              <a:t>, you are a mandatory reporter.</a:t>
            </a:r>
          </a:p>
          <a:p>
            <a:pPr marL="0" indent="0">
              <a:buNone/>
            </a:pPr>
            <a:endParaRPr lang="en-US" dirty="0"/>
          </a:p>
        </p:txBody>
      </p:sp>
    </p:spTree>
    <p:extLst>
      <p:ext uri="{BB962C8B-B14F-4D97-AF65-F5344CB8AC3E}">
        <p14:creationId xmlns:p14="http://schemas.microsoft.com/office/powerpoint/2010/main" val="4194539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#5</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t>You are interested in asking a student on a date, but you are concerned about the power dynamic position you have and don’t want to violate policy. What should you do?</a:t>
            </a:r>
          </a:p>
          <a:p>
            <a:endParaRPr lang="en-US" dirty="0"/>
          </a:p>
          <a:p>
            <a:r>
              <a:rPr lang="en-US" dirty="0"/>
              <a:t>What concerns are there for this employee?</a:t>
            </a:r>
          </a:p>
          <a:p>
            <a:endParaRPr lang="en-US" dirty="0"/>
          </a:p>
          <a:p>
            <a:endParaRPr lang="en-US" dirty="0"/>
          </a:p>
        </p:txBody>
      </p:sp>
    </p:spTree>
    <p:extLst>
      <p:ext uri="{BB962C8B-B14F-4D97-AF65-F5344CB8AC3E}">
        <p14:creationId xmlns:p14="http://schemas.microsoft.com/office/powerpoint/2010/main" val="1651919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#5</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a:xfrm>
            <a:off x="747944" y="1621343"/>
            <a:ext cx="10515600" cy="4871531"/>
          </a:xfrm>
        </p:spPr>
        <p:txBody>
          <a:bodyPr>
            <a:noAutofit/>
          </a:bodyPr>
          <a:lstStyle/>
          <a:p>
            <a:pPr>
              <a:lnSpc>
                <a:spcPct val="150000"/>
              </a:lnSpc>
            </a:pPr>
            <a:r>
              <a:rPr lang="en-US" sz="2400" dirty="0"/>
              <a:t>These relationships are strongly </a:t>
            </a:r>
            <a:r>
              <a:rPr lang="en-US" sz="2400" dirty="0">
                <a:solidFill>
                  <a:srgbClr val="FF0000"/>
                </a:solidFill>
              </a:rPr>
              <a:t>discouraged</a:t>
            </a:r>
            <a:r>
              <a:rPr lang="en-US" sz="2400" dirty="0"/>
              <a:t> for several reasons including but not limited to; </a:t>
            </a:r>
          </a:p>
          <a:p>
            <a:pPr lvl="1">
              <a:lnSpc>
                <a:spcPct val="150000"/>
              </a:lnSpc>
            </a:pPr>
            <a:r>
              <a:rPr lang="en-US" dirty="0"/>
              <a:t>students can feel coerced into the relationship (Sexual Harassment); potential conflicts of interest; use of university resources (cell phones).</a:t>
            </a:r>
          </a:p>
          <a:p>
            <a:pPr>
              <a:lnSpc>
                <a:spcPct val="150000"/>
              </a:lnSpc>
            </a:pPr>
            <a:r>
              <a:rPr lang="en-US" sz="2400" dirty="0"/>
              <a:t>Staff/Student Relationships</a:t>
            </a:r>
          </a:p>
          <a:p>
            <a:pPr lvl="1">
              <a:lnSpc>
                <a:spcPct val="150000"/>
              </a:lnSpc>
            </a:pPr>
            <a:r>
              <a:rPr lang="en-US" dirty="0">
                <a:solidFill>
                  <a:srgbClr val="FF0000"/>
                </a:solidFill>
              </a:rPr>
              <a:t>Prohibited</a:t>
            </a:r>
            <a:r>
              <a:rPr lang="en-US" dirty="0"/>
              <a:t> if the staff members has any authority or control over the student.</a:t>
            </a:r>
          </a:p>
          <a:p>
            <a:pPr>
              <a:lnSpc>
                <a:spcPct val="150000"/>
              </a:lnSpc>
            </a:pPr>
            <a:r>
              <a:rPr lang="en-US" sz="2400" dirty="0"/>
              <a:t>Talk to your supervisor and/or the Title IX Coordinator for advice.</a:t>
            </a:r>
          </a:p>
          <a:p>
            <a:pPr>
              <a:lnSpc>
                <a:spcPct val="150000"/>
              </a:lnSpc>
            </a:pPr>
            <a:endParaRPr lang="en-US" sz="2000" dirty="0"/>
          </a:p>
        </p:txBody>
      </p:sp>
    </p:spTree>
    <p:extLst>
      <p:ext uri="{BB962C8B-B14F-4D97-AF65-F5344CB8AC3E}">
        <p14:creationId xmlns:p14="http://schemas.microsoft.com/office/powerpoint/2010/main" val="1554203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#6</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dirty="0"/>
              <a:t>If you were to experience any type of Title IX / Sex-Based Misconduct, do you, as a mandatory reporter, have to report your own situation?</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570606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EB19-BA45-46BF-9DAA-659732CA28EB}"/>
              </a:ext>
            </a:extLst>
          </p:cNvPr>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REPORTING SCENARIO #6</a:t>
            </a:r>
          </a:p>
        </p:txBody>
      </p:sp>
      <p:sp>
        <p:nvSpPr>
          <p:cNvPr id="3" name="Content Placeholder 2">
            <a:extLst>
              <a:ext uri="{FF2B5EF4-FFF2-40B4-BE49-F238E27FC236}">
                <a16:creationId xmlns:a16="http://schemas.microsoft.com/office/drawing/2014/main" id="{C7C7692B-2693-8FBB-18D4-EAA543C4E21D}"/>
              </a:ext>
            </a:extLst>
          </p:cNvPr>
          <p:cNvSpPr>
            <a:spLocks noGrp="1"/>
          </p:cNvSpPr>
          <p:nvPr>
            <p:ph idx="1"/>
          </p:nvPr>
        </p:nvSpPr>
        <p:spPr/>
        <p:txBody>
          <a:bodyPr/>
          <a:lstStyle/>
          <a:p>
            <a:r>
              <a:rPr lang="en-US" b="1" dirty="0">
                <a:solidFill>
                  <a:srgbClr val="FF0000"/>
                </a:solidFill>
              </a:rPr>
              <a:t>No</a:t>
            </a:r>
            <a:r>
              <a:rPr lang="en-US" dirty="0"/>
              <a:t>. It is personal to you.</a:t>
            </a:r>
          </a:p>
          <a:p>
            <a:endParaRPr lang="en-US" dirty="0"/>
          </a:p>
          <a:p>
            <a:r>
              <a:rPr lang="en-US" dirty="0"/>
              <a:t>If you share with someone else, know that they may be a mandatory reporter themselves.</a:t>
            </a:r>
          </a:p>
          <a:p>
            <a:endParaRPr lang="en-US" dirty="0"/>
          </a:p>
          <a:p>
            <a:r>
              <a:rPr lang="en-US" dirty="0"/>
              <a:t>If that person who is alleged to have done the inappropriate conduct towards you is/has done it to someone else, you need to report it.</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103507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B2DBAAAF-79A7-FC8A-A981-3CDBF4155289}"/>
              </a:ext>
            </a:extLst>
          </p:cNvPr>
          <p:cNvSpPr txBox="1"/>
          <p:nvPr/>
        </p:nvSpPr>
        <p:spPr>
          <a:xfrm>
            <a:off x="142239" y="482085"/>
            <a:ext cx="11876911" cy="830997"/>
          </a:xfrm>
          <a:prstGeom prst="rect">
            <a:avLst/>
          </a:prstGeom>
          <a:noFill/>
        </p:spPr>
        <p:txBody>
          <a:bodyPr wrap="square">
            <a:spAutoFit/>
          </a:bodyPr>
          <a:lstStyle/>
          <a:p>
            <a:pPr algn="ctr"/>
            <a:r>
              <a:rPr lang="en-US" sz="4800" b="1" dirty="0"/>
              <a:t>QUESTIONS?</a:t>
            </a:r>
          </a:p>
        </p:txBody>
      </p:sp>
      <p:sp>
        <p:nvSpPr>
          <p:cNvPr id="8" name="TextBox 7">
            <a:extLst>
              <a:ext uri="{FF2B5EF4-FFF2-40B4-BE49-F238E27FC236}">
                <a16:creationId xmlns:a16="http://schemas.microsoft.com/office/drawing/2014/main" id="{6260B740-701D-1118-A2D8-F09024BC4F6D}"/>
              </a:ext>
            </a:extLst>
          </p:cNvPr>
          <p:cNvSpPr txBox="1"/>
          <p:nvPr/>
        </p:nvSpPr>
        <p:spPr>
          <a:xfrm>
            <a:off x="3048000" y="3244334"/>
            <a:ext cx="6096000" cy="646331"/>
          </a:xfrm>
          <a:prstGeom prst="rect">
            <a:avLst/>
          </a:prstGeom>
          <a:noFill/>
        </p:spPr>
        <p:txBody>
          <a:bodyPr wrap="square">
            <a:spAutoFit/>
          </a:bodyPr>
          <a:lstStyle/>
          <a:p>
            <a:pPr algn="ctr"/>
            <a:endParaRPr lang="en-US" dirty="0"/>
          </a:p>
          <a:p>
            <a:pPr algn="ctr"/>
            <a:endParaRPr lang="en-US" dirty="0"/>
          </a:p>
        </p:txBody>
      </p:sp>
      <p:sp>
        <p:nvSpPr>
          <p:cNvPr id="10" name="Content Placeholder 2">
            <a:extLst>
              <a:ext uri="{FF2B5EF4-FFF2-40B4-BE49-F238E27FC236}">
                <a16:creationId xmlns:a16="http://schemas.microsoft.com/office/drawing/2014/main" id="{0EA91291-CEBB-F587-20E8-0ED18D3FA332}"/>
              </a:ext>
            </a:extLst>
          </p:cNvPr>
          <p:cNvSpPr txBox="1">
            <a:spLocks/>
          </p:cNvSpPr>
          <p:nvPr/>
        </p:nvSpPr>
        <p:spPr>
          <a:xfrm>
            <a:off x="1051494" y="1166310"/>
            <a:ext cx="10058400" cy="3851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p:txBody>
      </p:sp>
      <p:sp>
        <p:nvSpPr>
          <p:cNvPr id="4" name="Content Placeholder 2">
            <a:extLst>
              <a:ext uri="{FF2B5EF4-FFF2-40B4-BE49-F238E27FC236}">
                <a16:creationId xmlns:a16="http://schemas.microsoft.com/office/drawing/2014/main" id="{885723AB-0611-06A1-2D9B-BF2FEA9DD0D2}"/>
              </a:ext>
            </a:extLst>
          </p:cNvPr>
          <p:cNvSpPr txBox="1">
            <a:spLocks/>
          </p:cNvSpPr>
          <p:nvPr/>
        </p:nvSpPr>
        <p:spPr>
          <a:xfrm>
            <a:off x="157544" y="2762450"/>
            <a:ext cx="11876911" cy="21784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C7320"/>
                </a:solidFill>
              </a:rPr>
              <a:t>Office of AA/EEO &amp; Title IX (317 Foy Hall)</a:t>
            </a:r>
          </a:p>
          <a:p>
            <a:pPr>
              <a:lnSpc>
                <a:spcPct val="150000"/>
              </a:lnSpc>
            </a:pPr>
            <a:r>
              <a:rPr lang="en-US" sz="3600" dirty="0">
                <a:hlinkClick r:id="rId4"/>
              </a:rPr>
              <a:t>titleix@auburn.edu</a:t>
            </a:r>
            <a:r>
              <a:rPr lang="en-US" sz="3600" dirty="0"/>
              <a:t> </a:t>
            </a:r>
          </a:p>
        </p:txBody>
      </p:sp>
    </p:spTree>
    <p:extLst>
      <p:ext uri="{BB962C8B-B14F-4D97-AF65-F5344CB8AC3E}">
        <p14:creationId xmlns:p14="http://schemas.microsoft.com/office/powerpoint/2010/main" val="2736731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TITLE IX</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142A0536-4678-16D2-C5FF-B241A5BB98A4}"/>
              </a:ext>
            </a:extLst>
          </p:cNvPr>
          <p:cNvSpPr txBox="1"/>
          <p:nvPr/>
        </p:nvSpPr>
        <p:spPr>
          <a:xfrm>
            <a:off x="744727" y="1808494"/>
            <a:ext cx="10401809" cy="3046988"/>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002060"/>
                </a:solidFill>
              </a:rPr>
              <a:t>FEDERAL LAW PROHIBITING DISCRIMINATION BASED ON SEX / GENDER IN AN EDUCATIONAL SETTING (PROGRAMS AND ACTIVITIES)</a:t>
            </a:r>
          </a:p>
          <a:p>
            <a:endParaRPr lang="en-US" sz="2400" dirty="0">
              <a:solidFill>
                <a:srgbClr val="002060"/>
              </a:solidFill>
            </a:endParaRPr>
          </a:p>
          <a:p>
            <a:pPr marL="800100" lvl="1" indent="-342900">
              <a:buFont typeface="Arial" panose="020B0604020202020204" pitchFamily="34" charset="0"/>
              <a:buChar char="•"/>
            </a:pPr>
            <a:r>
              <a:rPr lang="en-US" sz="2400" dirty="0">
                <a:solidFill>
                  <a:srgbClr val="002060"/>
                </a:solidFill>
              </a:rPr>
              <a:t>ATHLETICS</a:t>
            </a:r>
          </a:p>
          <a:p>
            <a:pPr marL="800100" lvl="1" indent="-342900">
              <a:buFont typeface="Arial" panose="020B0604020202020204" pitchFamily="34" charset="0"/>
              <a:buChar char="•"/>
            </a:pPr>
            <a:r>
              <a:rPr lang="en-US" sz="2400" dirty="0">
                <a:solidFill>
                  <a:srgbClr val="002060"/>
                </a:solidFill>
              </a:rPr>
              <a:t>CLASSROOM</a:t>
            </a:r>
          </a:p>
          <a:p>
            <a:pPr marL="800100" lvl="1" indent="-342900">
              <a:buFont typeface="Arial" panose="020B0604020202020204" pitchFamily="34" charset="0"/>
              <a:buChar char="•"/>
            </a:pPr>
            <a:r>
              <a:rPr lang="en-US" sz="2400" dirty="0">
                <a:solidFill>
                  <a:srgbClr val="002060"/>
                </a:solidFill>
              </a:rPr>
              <a:t>EMPLOYMENT</a:t>
            </a:r>
          </a:p>
          <a:p>
            <a:pPr marL="800100" lvl="1" indent="-342900">
              <a:buFont typeface="Arial" panose="020B0604020202020204" pitchFamily="34" charset="0"/>
              <a:buChar char="•"/>
            </a:pPr>
            <a:r>
              <a:rPr lang="en-US" sz="2400" dirty="0">
                <a:solidFill>
                  <a:srgbClr val="002060"/>
                </a:solidFill>
              </a:rPr>
              <a:t>FINANCIAL AID</a:t>
            </a:r>
          </a:p>
          <a:p>
            <a:pPr marL="800100" lvl="1" indent="-342900">
              <a:buFont typeface="Arial" panose="020B0604020202020204" pitchFamily="34" charset="0"/>
              <a:buChar char="•"/>
            </a:pPr>
            <a:r>
              <a:rPr lang="en-US" sz="2400" dirty="0">
                <a:solidFill>
                  <a:srgbClr val="002060"/>
                </a:solidFill>
              </a:rPr>
              <a:t>ENROLLMENT</a:t>
            </a:r>
          </a:p>
        </p:txBody>
      </p:sp>
    </p:spTree>
    <p:extLst>
      <p:ext uri="{BB962C8B-B14F-4D97-AF65-F5344CB8AC3E}">
        <p14:creationId xmlns:p14="http://schemas.microsoft.com/office/powerpoint/2010/main" val="415351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0" y="537091"/>
            <a:ext cx="12192000" cy="1077218"/>
          </a:xfrm>
          <a:prstGeom prst="rect">
            <a:avLst/>
          </a:prstGeom>
          <a:noFill/>
        </p:spPr>
        <p:txBody>
          <a:bodyPr wrap="square" rtlCol="0">
            <a:spAutoFit/>
          </a:bodyPr>
          <a:lstStyle/>
          <a:p>
            <a:pPr algn="ctr"/>
            <a:r>
              <a:rPr lang="en-US" sz="4400" b="1" dirty="0">
                <a:ln>
                  <a:solidFill>
                    <a:schemeClr val="bg1"/>
                  </a:solidFill>
                </a:ln>
                <a:solidFill>
                  <a:srgbClr val="002060"/>
                </a:solidFill>
              </a:rPr>
              <a:t>TITLE IX / SEX-BASED MISCONDUCT</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AB6B29A7-ED0A-11E6-D17D-0727D9CC971E}"/>
              </a:ext>
            </a:extLst>
          </p:cNvPr>
          <p:cNvSpPr txBox="1"/>
          <p:nvPr/>
        </p:nvSpPr>
        <p:spPr>
          <a:xfrm>
            <a:off x="752406" y="1790859"/>
            <a:ext cx="9305994" cy="327628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b="1" dirty="0">
                <a:solidFill>
                  <a:srgbClr val="002060"/>
                </a:solidFill>
              </a:rPr>
              <a:t>SEXUAL HARASSMENT</a:t>
            </a:r>
          </a:p>
          <a:p>
            <a:pPr marL="342900" indent="-342900">
              <a:lnSpc>
                <a:spcPct val="150000"/>
              </a:lnSpc>
              <a:buFont typeface="Arial" panose="020B0604020202020204" pitchFamily="34" charset="0"/>
              <a:buChar char="•"/>
            </a:pPr>
            <a:r>
              <a:rPr lang="en-US" sz="2000" b="1" dirty="0">
                <a:solidFill>
                  <a:srgbClr val="002060"/>
                </a:solidFill>
              </a:rPr>
              <a:t>INTIMATE PARTNER VIOLENCE (DATING / DOMESTIC VIOLENCE)</a:t>
            </a:r>
          </a:p>
          <a:p>
            <a:pPr marL="342900" indent="-342900">
              <a:lnSpc>
                <a:spcPct val="150000"/>
              </a:lnSpc>
              <a:buFont typeface="Arial" panose="020B0604020202020204" pitchFamily="34" charset="0"/>
              <a:buChar char="•"/>
            </a:pPr>
            <a:r>
              <a:rPr lang="en-US" sz="2000" b="1" dirty="0">
                <a:solidFill>
                  <a:srgbClr val="002060"/>
                </a:solidFill>
              </a:rPr>
              <a:t>STALKING</a:t>
            </a:r>
          </a:p>
          <a:p>
            <a:pPr marL="342900" indent="-342900">
              <a:lnSpc>
                <a:spcPct val="150000"/>
              </a:lnSpc>
              <a:buFont typeface="Arial" panose="020B0604020202020204" pitchFamily="34" charset="0"/>
              <a:buChar char="•"/>
            </a:pPr>
            <a:r>
              <a:rPr lang="en-US" sz="2000" b="1" dirty="0">
                <a:solidFill>
                  <a:srgbClr val="002060"/>
                </a:solidFill>
              </a:rPr>
              <a:t>NON-CONSENSUAL SEXUAL CONTACT / INTERCOURSE (SEXUAL ASSAULT)</a:t>
            </a:r>
          </a:p>
          <a:p>
            <a:pPr marL="342900" indent="-342900">
              <a:lnSpc>
                <a:spcPct val="150000"/>
              </a:lnSpc>
              <a:buFont typeface="Arial" panose="020B0604020202020204" pitchFamily="34" charset="0"/>
              <a:buChar char="•"/>
            </a:pPr>
            <a:r>
              <a:rPr lang="en-US" sz="2000" b="1" dirty="0">
                <a:solidFill>
                  <a:srgbClr val="002060"/>
                </a:solidFill>
              </a:rPr>
              <a:t>SEXUAL EXPLOITATION</a:t>
            </a:r>
          </a:p>
          <a:p>
            <a:pPr marL="342900" indent="-342900">
              <a:lnSpc>
                <a:spcPct val="150000"/>
              </a:lnSpc>
              <a:buFont typeface="Arial" panose="020B0604020202020204" pitchFamily="34" charset="0"/>
              <a:buChar char="•"/>
            </a:pPr>
            <a:r>
              <a:rPr lang="en-US" sz="2000" b="1" dirty="0">
                <a:solidFill>
                  <a:srgbClr val="002060"/>
                </a:solidFill>
              </a:rPr>
              <a:t>OTHER FORMS OF DISCRIMINATION</a:t>
            </a:r>
          </a:p>
          <a:p>
            <a:pPr marL="342900" indent="-342900">
              <a:lnSpc>
                <a:spcPct val="150000"/>
              </a:lnSpc>
              <a:buFont typeface="Arial" panose="020B0604020202020204" pitchFamily="34" charset="0"/>
              <a:buChar char="•"/>
            </a:pPr>
            <a:r>
              <a:rPr lang="en-US" sz="2000" b="1" dirty="0">
                <a:solidFill>
                  <a:srgbClr val="002060"/>
                </a:solidFill>
              </a:rPr>
              <a:t>BULLYING AND HAZING</a:t>
            </a:r>
          </a:p>
        </p:txBody>
      </p:sp>
    </p:spTree>
    <p:extLst>
      <p:ext uri="{BB962C8B-B14F-4D97-AF65-F5344CB8AC3E}">
        <p14:creationId xmlns:p14="http://schemas.microsoft.com/office/powerpoint/2010/main" val="149002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82963"/>
          <a:stretch/>
        </p:blipFill>
        <p:spPr>
          <a:xfrm>
            <a:off x="0" y="6191824"/>
            <a:ext cx="12192000" cy="666176"/>
          </a:xfrm>
          <a:prstGeom prst="rect">
            <a:avLst/>
          </a:prstGeom>
        </p:spPr>
      </p:pic>
      <p:sp>
        <p:nvSpPr>
          <p:cNvPr id="7" name="TextBox 6"/>
          <p:cNvSpPr txBox="1"/>
          <p:nvPr/>
        </p:nvSpPr>
        <p:spPr>
          <a:xfrm>
            <a:off x="731520" y="537091"/>
            <a:ext cx="10543032" cy="2431435"/>
          </a:xfrm>
          <a:prstGeom prst="rect">
            <a:avLst/>
          </a:prstGeom>
          <a:noFill/>
        </p:spPr>
        <p:txBody>
          <a:bodyPr wrap="square" rtlCol="0">
            <a:spAutoFit/>
          </a:bodyPr>
          <a:lstStyle/>
          <a:p>
            <a:pPr algn="ctr"/>
            <a:r>
              <a:rPr lang="en-US" sz="4400" b="1" dirty="0">
                <a:ln>
                  <a:solidFill>
                    <a:schemeClr val="bg1"/>
                  </a:solidFill>
                </a:ln>
                <a:solidFill>
                  <a:srgbClr val="002060"/>
                </a:solidFill>
              </a:rPr>
              <a:t>CAN YOU VIOLATE TITLE IX OR BE RESPONSIBLE FOR SEX-BASED MISCONDUCT:</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7700D4DC-A9F6-1A7D-941C-3D264CCDFB3B}"/>
              </a:ext>
            </a:extLst>
          </p:cNvPr>
          <p:cNvSpPr txBox="1"/>
          <p:nvPr/>
        </p:nvSpPr>
        <p:spPr>
          <a:xfrm>
            <a:off x="731520" y="3442823"/>
            <a:ext cx="11115040" cy="707886"/>
          </a:xfrm>
          <a:prstGeom prst="rect">
            <a:avLst/>
          </a:prstGeom>
          <a:noFill/>
        </p:spPr>
        <p:txBody>
          <a:bodyPr wrap="square">
            <a:spAutoFit/>
          </a:bodyPr>
          <a:lstStyle/>
          <a:p>
            <a:pPr algn="ctr"/>
            <a:r>
              <a:rPr lang="en-US" sz="4000" b="1" u="sng" dirty="0">
                <a:solidFill>
                  <a:srgbClr val="002060"/>
                </a:solidFill>
              </a:rPr>
              <a:t>On campus?</a:t>
            </a:r>
          </a:p>
        </p:txBody>
      </p:sp>
      <p:sp>
        <p:nvSpPr>
          <p:cNvPr id="5" name="TextBox 4">
            <a:extLst>
              <a:ext uri="{FF2B5EF4-FFF2-40B4-BE49-F238E27FC236}">
                <a16:creationId xmlns:a16="http://schemas.microsoft.com/office/drawing/2014/main" id="{8987AA0F-9B98-BA6D-646D-B6CDB08C1979}"/>
              </a:ext>
            </a:extLst>
          </p:cNvPr>
          <p:cNvSpPr txBox="1"/>
          <p:nvPr/>
        </p:nvSpPr>
        <p:spPr>
          <a:xfrm>
            <a:off x="731520" y="4062424"/>
            <a:ext cx="11115040" cy="1323439"/>
          </a:xfrm>
          <a:prstGeom prst="rect">
            <a:avLst/>
          </a:prstGeom>
          <a:noFill/>
        </p:spPr>
        <p:txBody>
          <a:bodyPr wrap="square">
            <a:spAutoFit/>
          </a:bodyPr>
          <a:lstStyle/>
          <a:p>
            <a:pPr algn="ctr"/>
            <a:r>
              <a:rPr lang="en-US" sz="4000" b="1" u="sng" dirty="0">
                <a:solidFill>
                  <a:srgbClr val="002060"/>
                </a:solidFill>
              </a:rPr>
              <a:t>&amp;</a:t>
            </a:r>
            <a:endParaRPr lang="en-US" sz="4000" b="1" dirty="0">
              <a:solidFill>
                <a:srgbClr val="002060"/>
              </a:solidFill>
            </a:endParaRPr>
          </a:p>
          <a:p>
            <a:pPr algn="ctr"/>
            <a:r>
              <a:rPr lang="en-US" sz="4000" b="1" u="sng" dirty="0">
                <a:solidFill>
                  <a:srgbClr val="002060"/>
                </a:solidFill>
              </a:rPr>
              <a:t>Off campus?</a:t>
            </a:r>
          </a:p>
        </p:txBody>
      </p:sp>
    </p:spTree>
    <p:extLst>
      <p:ext uri="{BB962C8B-B14F-4D97-AF65-F5344CB8AC3E}">
        <p14:creationId xmlns:p14="http://schemas.microsoft.com/office/powerpoint/2010/main" val="246866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537091"/>
            <a:ext cx="12192000" cy="1015663"/>
          </a:xfrm>
          <a:prstGeom prst="rect">
            <a:avLst/>
          </a:prstGeom>
          <a:noFill/>
        </p:spPr>
        <p:txBody>
          <a:bodyPr wrap="square" rtlCol="0">
            <a:spAutoFit/>
          </a:bodyPr>
          <a:lstStyle/>
          <a:p>
            <a:pPr algn="ctr"/>
            <a:r>
              <a:rPr lang="en-US" sz="4000" b="1" dirty="0">
                <a:ln>
                  <a:solidFill>
                    <a:schemeClr val="bg1"/>
                  </a:solidFill>
                </a:ln>
                <a:solidFill>
                  <a:srgbClr val="002060"/>
                </a:solidFill>
              </a:rPr>
              <a:t>SEXUAL HARASSMENT (UNWELCOME CONDUCT)</a:t>
            </a:r>
          </a:p>
          <a:p>
            <a:pPr algn="ctr"/>
            <a:endParaRPr lang="en-US" sz="2000" b="1" dirty="0">
              <a:ln>
                <a:solidFill>
                  <a:schemeClr val="bg1"/>
                </a:solidFill>
              </a:ln>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48C3D422-B236-2EED-F06E-71B82812FAB5}"/>
              </a:ext>
            </a:extLst>
          </p:cNvPr>
          <p:cNvSpPr txBox="1"/>
          <p:nvPr/>
        </p:nvSpPr>
        <p:spPr>
          <a:xfrm>
            <a:off x="740664" y="1598475"/>
            <a:ext cx="10497312" cy="662166"/>
          </a:xfrm>
          <a:prstGeom prst="rect">
            <a:avLst/>
          </a:prstGeom>
          <a:noFill/>
        </p:spPr>
        <p:txBody>
          <a:bodyPr wrap="square">
            <a:spAutoFit/>
          </a:bodyPr>
          <a:lstStyle/>
          <a:p>
            <a:r>
              <a:rPr lang="en-US" sz="1800" b="0" i="0" u="none" strike="noStrike" dirty="0">
                <a:solidFill>
                  <a:srgbClr val="002060"/>
                </a:solidFill>
                <a:effectLst/>
                <a:latin typeface="Times New Roman" panose="02020603050405020304" pitchFamily="18" charset="0"/>
              </a:rPr>
              <a:t>Unwelcome conduct determined by a reasonable person to be so severe, pervasive, and objectively offensive that it effectively denies a person equal access to the University’s education programs and activities.</a:t>
            </a:r>
            <a:endParaRPr lang="en-US" sz="1800" dirty="0">
              <a:solidFill>
                <a:srgbClr val="002060"/>
              </a:solidFill>
            </a:endParaRPr>
          </a:p>
        </p:txBody>
      </p:sp>
      <p:sp>
        <p:nvSpPr>
          <p:cNvPr id="9" name="TextBox 8">
            <a:extLst>
              <a:ext uri="{FF2B5EF4-FFF2-40B4-BE49-F238E27FC236}">
                <a16:creationId xmlns:a16="http://schemas.microsoft.com/office/drawing/2014/main" id="{094A44CB-4047-EABB-F575-7F67367F2B37}"/>
              </a:ext>
            </a:extLst>
          </p:cNvPr>
          <p:cNvSpPr txBox="1"/>
          <p:nvPr/>
        </p:nvSpPr>
        <p:spPr>
          <a:xfrm>
            <a:off x="740664" y="2551837"/>
            <a:ext cx="8403336" cy="281461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000" b="1" dirty="0">
                <a:solidFill>
                  <a:srgbClr val="002060"/>
                </a:solidFill>
              </a:rPr>
              <a:t>Unwelcome sexual advances</a:t>
            </a:r>
          </a:p>
          <a:p>
            <a:pPr marL="342900" indent="-342900">
              <a:lnSpc>
                <a:spcPct val="150000"/>
              </a:lnSpc>
              <a:buFont typeface="Arial" panose="020B0604020202020204" pitchFamily="34" charset="0"/>
              <a:buChar char="•"/>
            </a:pPr>
            <a:r>
              <a:rPr lang="en-US" sz="2000" b="1" dirty="0">
                <a:solidFill>
                  <a:srgbClr val="002060"/>
                </a:solidFill>
              </a:rPr>
              <a:t>Requests for sexual favors</a:t>
            </a:r>
          </a:p>
          <a:p>
            <a:pPr marL="342900" indent="-342900">
              <a:lnSpc>
                <a:spcPct val="150000"/>
              </a:lnSpc>
              <a:buFont typeface="Arial" panose="020B0604020202020204" pitchFamily="34" charset="0"/>
              <a:buChar char="•"/>
            </a:pPr>
            <a:r>
              <a:rPr lang="en-US" sz="2000" b="1" dirty="0">
                <a:solidFill>
                  <a:srgbClr val="002060"/>
                </a:solidFill>
              </a:rPr>
              <a:t>Unwanted touching / rubbing of a sexual nature</a:t>
            </a:r>
          </a:p>
          <a:p>
            <a:pPr marL="342900" indent="-342900">
              <a:lnSpc>
                <a:spcPct val="150000"/>
              </a:lnSpc>
              <a:buFont typeface="Arial" panose="020B0604020202020204" pitchFamily="34" charset="0"/>
              <a:buChar char="•"/>
            </a:pPr>
            <a:r>
              <a:rPr lang="en-US" sz="2000" b="1" dirty="0">
                <a:solidFill>
                  <a:srgbClr val="002060"/>
                </a:solidFill>
              </a:rPr>
              <a:t>Comments about physical appearance</a:t>
            </a:r>
          </a:p>
          <a:p>
            <a:pPr marL="342900" indent="-342900">
              <a:lnSpc>
                <a:spcPct val="150000"/>
              </a:lnSpc>
              <a:buFont typeface="Arial" panose="020B0604020202020204" pitchFamily="34" charset="0"/>
              <a:buChar char="•"/>
            </a:pPr>
            <a:r>
              <a:rPr lang="en-US" sz="2000" b="1" dirty="0">
                <a:solidFill>
                  <a:srgbClr val="002060"/>
                </a:solidFill>
              </a:rPr>
              <a:t>Sexual gestures or images</a:t>
            </a:r>
          </a:p>
          <a:p>
            <a:pPr marL="342900" indent="-342900">
              <a:lnSpc>
                <a:spcPct val="150000"/>
              </a:lnSpc>
              <a:buFont typeface="Arial" panose="020B0604020202020204" pitchFamily="34" charset="0"/>
              <a:buChar char="•"/>
            </a:pPr>
            <a:r>
              <a:rPr lang="en-US" sz="2000" b="1" dirty="0">
                <a:solidFill>
                  <a:srgbClr val="002060"/>
                </a:solidFill>
              </a:rPr>
              <a:t>Sexual “jokes”</a:t>
            </a:r>
          </a:p>
        </p:txBody>
      </p:sp>
    </p:spTree>
    <p:extLst>
      <p:ext uri="{BB962C8B-B14F-4D97-AF65-F5344CB8AC3E}">
        <p14:creationId xmlns:p14="http://schemas.microsoft.com/office/powerpoint/2010/main" val="57694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82963"/>
          <a:stretch/>
        </p:blipFill>
        <p:spPr>
          <a:xfrm>
            <a:off x="0" y="6191824"/>
            <a:ext cx="12192000" cy="666176"/>
          </a:xfrm>
          <a:prstGeom prst="rect">
            <a:avLst/>
          </a:prstGeom>
        </p:spPr>
      </p:pic>
      <p:sp>
        <p:nvSpPr>
          <p:cNvPr id="7" name="TextBox 6"/>
          <p:cNvSpPr txBox="1"/>
          <p:nvPr/>
        </p:nvSpPr>
        <p:spPr>
          <a:xfrm>
            <a:off x="0" y="612507"/>
            <a:ext cx="12192000" cy="769441"/>
          </a:xfrm>
          <a:prstGeom prst="rect">
            <a:avLst/>
          </a:prstGeom>
          <a:noFill/>
        </p:spPr>
        <p:txBody>
          <a:bodyPr wrap="square" rtlCol="0">
            <a:spAutoFit/>
          </a:bodyPr>
          <a:lstStyle/>
          <a:p>
            <a:pPr algn="ctr"/>
            <a:r>
              <a:rPr lang="en-US" sz="4400" b="1" dirty="0">
                <a:ln>
                  <a:solidFill>
                    <a:schemeClr val="bg1"/>
                  </a:solidFill>
                </a:ln>
                <a:solidFill>
                  <a:srgbClr val="002060"/>
                </a:solidFill>
              </a:rPr>
              <a:t>STALKING</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C2779C9C-1AEF-95E6-DAA2-13DE6E801AA2}"/>
              </a:ext>
            </a:extLst>
          </p:cNvPr>
          <p:cNvSpPr txBox="1"/>
          <p:nvPr/>
        </p:nvSpPr>
        <p:spPr>
          <a:xfrm>
            <a:off x="753725" y="1677830"/>
            <a:ext cx="10633854" cy="3587392"/>
          </a:xfrm>
          <a:prstGeom prst="rect">
            <a:avLst/>
          </a:prstGeom>
          <a:noFill/>
        </p:spPr>
        <p:txBody>
          <a:bodyPr wrap="square">
            <a:spAutoFit/>
          </a:bodyPr>
          <a:lstStyle/>
          <a:p>
            <a:r>
              <a:rPr lang="en-US" sz="2000" dirty="0">
                <a:solidFill>
                  <a:srgbClr val="002060"/>
                </a:solidFill>
              </a:rPr>
              <a:t>Engaging in a course of conduct directed at a specific person that would cause a reasonable person to fear for the person’s safety or the safety of others; or suffer substantial emotional distress.</a:t>
            </a:r>
          </a:p>
          <a:p>
            <a:pPr marL="342900" indent="-342900">
              <a:buFont typeface="Arial" panose="020B0604020202020204" pitchFamily="34" charset="0"/>
              <a:buChar char="•"/>
            </a:pPr>
            <a:endParaRPr lang="en-US" sz="2000" dirty="0">
              <a:solidFill>
                <a:srgbClr val="002060"/>
              </a:solidFill>
            </a:endParaRPr>
          </a:p>
          <a:p>
            <a:pPr marL="342900" indent="-342900">
              <a:lnSpc>
                <a:spcPct val="150000"/>
              </a:lnSpc>
              <a:buFont typeface="Arial" panose="020B0604020202020204" pitchFamily="34" charset="0"/>
              <a:buChar char="•"/>
            </a:pPr>
            <a:r>
              <a:rPr lang="en-US" sz="2000" b="1" dirty="0">
                <a:solidFill>
                  <a:srgbClr val="002060"/>
                </a:solidFill>
              </a:rPr>
              <a:t>Following someone</a:t>
            </a:r>
          </a:p>
          <a:p>
            <a:pPr marL="342900" indent="-342900">
              <a:lnSpc>
                <a:spcPct val="150000"/>
              </a:lnSpc>
              <a:buFont typeface="Arial" panose="020B0604020202020204" pitchFamily="34" charset="0"/>
              <a:buChar char="•"/>
            </a:pPr>
            <a:r>
              <a:rPr lang="en-US" sz="2000" b="1" dirty="0">
                <a:solidFill>
                  <a:srgbClr val="002060"/>
                </a:solidFill>
              </a:rPr>
              <a:t>Showing up un-invited </a:t>
            </a:r>
          </a:p>
          <a:p>
            <a:pPr marL="342900" indent="-342900">
              <a:lnSpc>
                <a:spcPct val="150000"/>
              </a:lnSpc>
              <a:buFont typeface="Arial" panose="020B0604020202020204" pitchFamily="34" charset="0"/>
              <a:buChar char="•"/>
            </a:pPr>
            <a:r>
              <a:rPr lang="en-US" sz="2000" b="1" dirty="0">
                <a:solidFill>
                  <a:srgbClr val="002060"/>
                </a:solidFill>
              </a:rPr>
              <a:t>Watching someone</a:t>
            </a:r>
          </a:p>
          <a:p>
            <a:pPr marL="342900" indent="-342900">
              <a:lnSpc>
                <a:spcPct val="150000"/>
              </a:lnSpc>
              <a:buFont typeface="Arial" panose="020B0604020202020204" pitchFamily="34" charset="0"/>
              <a:buChar char="•"/>
            </a:pPr>
            <a:r>
              <a:rPr lang="en-US" sz="2000" b="1" dirty="0">
                <a:solidFill>
                  <a:srgbClr val="002060"/>
                </a:solidFill>
              </a:rPr>
              <a:t>Constant messages</a:t>
            </a:r>
          </a:p>
          <a:p>
            <a:pPr marL="342900" indent="-342900">
              <a:lnSpc>
                <a:spcPct val="150000"/>
              </a:lnSpc>
              <a:buFont typeface="Arial" panose="020B0604020202020204" pitchFamily="34" charset="0"/>
              <a:buChar char="•"/>
            </a:pPr>
            <a:r>
              <a:rPr lang="en-US" sz="2000" b="1" dirty="0">
                <a:solidFill>
                  <a:srgbClr val="002060"/>
                </a:solidFill>
              </a:rPr>
              <a:t>Making comments perceived as threatening</a:t>
            </a:r>
          </a:p>
        </p:txBody>
      </p:sp>
    </p:spTree>
    <p:extLst>
      <p:ext uri="{BB962C8B-B14F-4D97-AF65-F5344CB8AC3E}">
        <p14:creationId xmlns:p14="http://schemas.microsoft.com/office/powerpoint/2010/main" val="104153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28368" y="5004119"/>
            <a:ext cx="4937937" cy="1147150"/>
          </a:xfrm>
          <a:prstGeom prst="rect">
            <a:avLst/>
          </a:prstGeom>
          <a:solidFill>
            <a:schemeClr val="tx1">
              <a:lumMod val="65000"/>
              <a:lumOff val="35000"/>
            </a:schemeClr>
          </a:solidFill>
        </p:spPr>
        <p:txBody>
          <a:bodyPr vert="horz" lIns="91440" tIns="45720" rIns="91440" bIns="45720" rtlCol="0" anchor="t">
            <a:normAutofit fontScale="92500"/>
          </a:bodyPr>
          <a:lstStyle/>
          <a:p>
            <a:pPr>
              <a:lnSpc>
                <a:spcPct val="90000"/>
              </a:lnSpc>
              <a:spcBef>
                <a:spcPct val="0"/>
              </a:spcBef>
              <a:spcAft>
                <a:spcPts val="600"/>
              </a:spcAft>
            </a:pPr>
            <a:r>
              <a:rPr lang="en-US" sz="2800" b="1" kern="1200" dirty="0">
                <a:ln>
                  <a:solidFill>
                    <a:schemeClr val="bg1"/>
                  </a:solidFill>
                </a:ln>
                <a:solidFill>
                  <a:schemeClr val="bg1"/>
                </a:solidFill>
                <a:latin typeface="+mj-lt"/>
                <a:ea typeface="+mj-ea"/>
                <a:cs typeface="+mj-cs"/>
              </a:rPr>
              <a:t>INTIMATE PARTNER VIOLENCE </a:t>
            </a:r>
          </a:p>
          <a:p>
            <a:pPr>
              <a:lnSpc>
                <a:spcPct val="90000"/>
              </a:lnSpc>
              <a:spcBef>
                <a:spcPct val="0"/>
              </a:spcBef>
              <a:spcAft>
                <a:spcPts val="600"/>
              </a:spcAft>
            </a:pPr>
            <a:r>
              <a:rPr lang="en-US" sz="2800" b="1" kern="1200" dirty="0">
                <a:ln>
                  <a:solidFill>
                    <a:schemeClr val="bg1"/>
                  </a:solidFill>
                </a:ln>
                <a:solidFill>
                  <a:schemeClr val="bg1"/>
                </a:solidFill>
                <a:latin typeface="+mj-lt"/>
                <a:ea typeface="+mj-ea"/>
                <a:cs typeface="+mj-cs"/>
              </a:rPr>
              <a:t>(DATING/DOMESTIC VIOLENCE)</a:t>
            </a:r>
          </a:p>
          <a:p>
            <a:pPr>
              <a:lnSpc>
                <a:spcPct val="90000"/>
              </a:lnSpc>
              <a:spcBef>
                <a:spcPct val="0"/>
              </a:spcBef>
              <a:spcAft>
                <a:spcPts val="600"/>
              </a:spcAft>
            </a:pPr>
            <a:endParaRPr lang="en-US" sz="2800" b="1" kern="1200" dirty="0">
              <a:ln>
                <a:solidFill>
                  <a:schemeClr val="bg1"/>
                </a:solidFill>
              </a:ln>
              <a:solidFill>
                <a:schemeClr val="tx1"/>
              </a:solidFill>
              <a:latin typeface="+mj-lt"/>
              <a:ea typeface="+mj-ea"/>
              <a:cs typeface="+mj-cs"/>
            </a:endParaRPr>
          </a:p>
        </p:txBody>
      </p:sp>
      <p:pic>
        <p:nvPicPr>
          <p:cNvPr id="14" name="Picture 13">
            <a:extLst>
              <a:ext uri="{FF2B5EF4-FFF2-40B4-BE49-F238E27FC236}">
                <a16:creationId xmlns:a16="http://schemas.microsoft.com/office/drawing/2014/main" id="{45463E85-C038-D2BC-866F-953B4BDBE1F7}"/>
              </a:ext>
            </a:extLst>
          </p:cNvPr>
          <p:cNvPicPr>
            <a:picLocks noChangeAspect="1"/>
          </p:cNvPicPr>
          <p:nvPr/>
        </p:nvPicPr>
        <p:blipFill>
          <a:blip r:embed="rId3">
            <a:extLst>
              <a:ext uri="{28A0092B-C50C-407E-A947-70E740481C1C}">
                <a14:useLocalDpi xmlns:a14="http://schemas.microsoft.com/office/drawing/2010/main" val="0"/>
              </a:ext>
            </a:extLst>
          </a:blip>
          <a:srcRect t="20804" b="20804"/>
          <a:stretch/>
        </p:blipFill>
        <p:spPr>
          <a:xfrm>
            <a:off x="961304" y="-6747"/>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6" name="Content Placeholder 3">
            <a:extLst>
              <a:ext uri="{FF2B5EF4-FFF2-40B4-BE49-F238E27FC236}">
                <a16:creationId xmlns:a16="http://schemas.microsoft.com/office/drawing/2014/main" id="{DF036AFF-CF10-60D7-FB42-B5CD7D8A3B9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7222" t="-165" r="10710" b="165"/>
          <a:stretch/>
        </p:blipFill>
        <p:spPr>
          <a:xfrm>
            <a:off x="-7874" y="2294690"/>
            <a:ext cx="356463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12" name="Picture 11" descr="A person standing in front of a wall&#10;&#10;Description automatically generated">
            <a:extLst>
              <a:ext uri="{FF2B5EF4-FFF2-40B4-BE49-F238E27FC236}">
                <a16:creationId xmlns:a16="http://schemas.microsoft.com/office/drawing/2014/main" id="{749E714E-FA57-4A75-A700-FC51C6F48AD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 b="42751"/>
          <a:stretch/>
        </p:blipFill>
        <p:spPr>
          <a:xfrm>
            <a:off x="7591445" y="2687890"/>
            <a:ext cx="2031956" cy="2031956"/>
          </a:xfrm>
          <a:custGeom>
            <a:avLst/>
            <a:gdLst/>
            <a:ahLst/>
            <a:cxnLst/>
            <a:rect l="l" t="t" r="r" b="b"/>
            <a:pathLst>
              <a:path w="1591056" h="1591056">
                <a:moveTo>
                  <a:pt x="795528" y="0"/>
                </a:moveTo>
                <a:cubicBezTo>
                  <a:pt x="1234886" y="0"/>
                  <a:pt x="1591056" y="356170"/>
                  <a:pt x="1591056" y="795528"/>
                </a:cubicBezTo>
                <a:cubicBezTo>
                  <a:pt x="1591056" y="1234886"/>
                  <a:pt x="1234886" y="1591056"/>
                  <a:pt x="795528" y="1591056"/>
                </a:cubicBezTo>
                <a:cubicBezTo>
                  <a:pt x="356170" y="1591056"/>
                  <a:pt x="0" y="1234886"/>
                  <a:pt x="0" y="795528"/>
                </a:cubicBezTo>
                <a:cubicBezTo>
                  <a:pt x="0" y="356170"/>
                  <a:pt x="356170" y="0"/>
                  <a:pt x="795528" y="0"/>
                </a:cubicBezTo>
                <a:close/>
              </a:path>
            </a:pathLst>
          </a:custGeom>
        </p:spPr>
      </p:pic>
      <p:pic>
        <p:nvPicPr>
          <p:cNvPr id="9" name="Picture 8">
            <a:extLst>
              <a:ext uri="{FF2B5EF4-FFF2-40B4-BE49-F238E27FC236}">
                <a16:creationId xmlns:a16="http://schemas.microsoft.com/office/drawing/2014/main" id="{9F92CDDF-3134-A94F-1F91-6E7E8F9DDF1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875" r="-3" b="26123"/>
          <a:stretch/>
        </p:blipFill>
        <p:spPr>
          <a:xfrm>
            <a:off x="4464138" y="105399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16" name="Picture 15" descr="A person in a suit&#10;&#10;Description automatically generated">
            <a:extLst>
              <a:ext uri="{FF2B5EF4-FFF2-40B4-BE49-F238E27FC236}">
                <a16:creationId xmlns:a16="http://schemas.microsoft.com/office/drawing/2014/main" id="{00B737F5-7062-FDF4-44E4-6F4B3370FB8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3434" r="-2" b="13682"/>
          <a:stretch/>
        </p:blipFill>
        <p:spPr>
          <a:xfrm>
            <a:off x="8927905" y="-6747"/>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pic>
        <p:nvPicPr>
          <p:cNvPr id="8" name="Picture 7">
            <a:extLst>
              <a:ext uri="{FF2B5EF4-FFF2-40B4-BE49-F238E27FC236}">
                <a16:creationId xmlns:a16="http://schemas.microsoft.com/office/drawing/2014/main" id="{271DC006-5D41-A383-C801-C1A1827F425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629" r="-2" b="21627"/>
          <a:stretch/>
        </p:blipFill>
        <p:spPr>
          <a:xfrm>
            <a:off x="9380253" y="3763731"/>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pic>
        <p:nvPicPr>
          <p:cNvPr id="3" name="Picture 2"/>
          <p:cNvPicPr>
            <a:picLocks noChangeAspect="1"/>
          </p:cNvPicPr>
          <p:nvPr/>
        </p:nvPicPr>
        <p:blipFill rotWithShape="1">
          <a:blip r:embed="rId10"/>
          <a:srcRect b="82963"/>
          <a:stretch/>
        </p:blipFill>
        <p:spPr>
          <a:xfrm>
            <a:off x="-9144" y="6191823"/>
            <a:ext cx="12218162" cy="696913"/>
          </a:xfrm>
          <a:prstGeom prst="rect">
            <a:avLst/>
          </a:prstGeom>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03078" y="6305058"/>
            <a:ext cx="516073" cy="447328"/>
          </a:xfrm>
          <a:prstGeom prst="rect">
            <a:avLst/>
          </a:prstGeom>
        </p:spPr>
      </p:pic>
      <p:sp>
        <p:nvSpPr>
          <p:cNvPr id="11" name="TextBox 10"/>
          <p:cNvSpPr txBox="1"/>
          <p:nvPr/>
        </p:nvSpPr>
        <p:spPr>
          <a:xfrm>
            <a:off x="0" y="6145530"/>
            <a:ext cx="12192000" cy="45719"/>
          </a:xfrm>
          <a:prstGeom prst="rect">
            <a:avLst/>
          </a:prstGeom>
          <a:solidFill>
            <a:srgbClr val="DE5410"/>
          </a:solidFill>
        </p:spPr>
        <p:txBody>
          <a:bodyPr wrap="square" rtlCol="0">
            <a:spAutoFit/>
          </a:bodyPr>
          <a:lstStyle/>
          <a:p>
            <a:endParaRPr lang="en-US" dirty="0"/>
          </a:p>
        </p:txBody>
      </p:sp>
    </p:spTree>
    <p:extLst>
      <p:ext uri="{BB962C8B-B14F-4D97-AF65-F5344CB8AC3E}">
        <p14:creationId xmlns:p14="http://schemas.microsoft.com/office/powerpoint/2010/main" val="294528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412</TotalTime>
  <Words>2043</Words>
  <Application>Microsoft Macintosh PowerPoint</Application>
  <PresentationFormat>Widescreen</PresentationFormat>
  <Paragraphs>258</Paragraphs>
  <Slides>39</Slides>
  <Notes>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Aptos</vt:lpstr>
      <vt:lpstr>Aptos Display</vt:lpstr>
      <vt:lpstr>arial</vt:lpstr>
      <vt:lpstr>arial</vt:lpstr>
      <vt:lpstr>Calibri</vt:lpstr>
      <vt:lpstr>Gill Sans MT</vt:lpstr>
      <vt:lpstr>Times New Roman</vt:lpstr>
      <vt:lpstr>Office Theme</vt:lpstr>
      <vt:lpstr>DEIB/Title IX / Sex-Based Misconduct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REPORTING SCENARIO #1</vt:lpstr>
      <vt:lpstr>REPORTING SCENARIO #1</vt:lpstr>
      <vt:lpstr>REPORTING SCENARIO #2</vt:lpstr>
      <vt:lpstr>REPORTING SCENARIO #2</vt:lpstr>
      <vt:lpstr>REPORTING SCENARIO #3</vt:lpstr>
      <vt:lpstr>REPORTING SCENARIO #3</vt:lpstr>
      <vt:lpstr>REPORTING SCENARIO #4</vt:lpstr>
      <vt:lpstr>REPORTING SCENARIO #4</vt:lpstr>
      <vt:lpstr>REPORTING SCENARIO #5</vt:lpstr>
      <vt:lpstr>REPORTING SCENARIO #5</vt:lpstr>
      <vt:lpstr>REPORTING SCENARIO #6</vt:lpstr>
      <vt:lpstr>REPORTING SCENARIO #6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 Sex-Based Misconduct</dc:title>
  <dc:creator>Elexandria Reese</dc:creator>
  <cp:lastModifiedBy>Aria Allan</cp:lastModifiedBy>
  <cp:revision>12</cp:revision>
  <dcterms:created xsi:type="dcterms:W3CDTF">2024-05-08T14:44:22Z</dcterms:created>
  <dcterms:modified xsi:type="dcterms:W3CDTF">2024-10-09T22:24:17Z</dcterms:modified>
</cp:coreProperties>
</file>